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43463" cy="42484675"/>
  <p:notesSz cx="7099300" cy="10234613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igh Tower Text" panose="02040502050506030303" pitchFamily="18" charset="0"/>
      <p:regular r:id="rId8"/>
      <p:italic r:id="rId9"/>
    </p:embeddedFont>
    <p:embeddedFont>
      <p:font typeface="Sitka Heading" panose="02000505000000020004" pitchFamily="2" charset="0"/>
      <p:regular r:id="rId10"/>
      <p:bold r:id="rId11"/>
      <p:italic r:id="rId12"/>
      <p:boldItalic r:id="rId13"/>
    </p:embeddedFont>
    <p:embeddedFont>
      <p:font typeface="Helvetica" panose="020B0604020202020204" pitchFamily="34" charset="0"/>
      <p:regular r:id="rId14"/>
      <p:bold r:id="rId15"/>
      <p:italic r:id="rId16"/>
      <p:boldItalic r:id="rId17"/>
    </p:embeddedFont>
    <p:embeddedFont>
      <p:font typeface="Eras Light ITC" panose="020B0402030504020804" pitchFamily="34" charset="0"/>
      <p:regular r:id="rId18"/>
    </p:embeddedFont>
  </p:embeddedFontLst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7900" kern="1200">
        <a:solidFill>
          <a:schemeClr val="tx1"/>
        </a:solidFill>
        <a:latin typeface="Arial" charset="0"/>
        <a:ea typeface="+mn-ea"/>
        <a:cs typeface="+mn-cs"/>
      </a:defRPr>
    </a:lvl1pPr>
    <a:lvl2pPr marL="1803471" algn="l" rtl="0" fontAlgn="base">
      <a:spcBef>
        <a:spcPct val="0"/>
      </a:spcBef>
      <a:spcAft>
        <a:spcPct val="0"/>
      </a:spcAft>
      <a:defRPr sz="7900" kern="1200">
        <a:solidFill>
          <a:schemeClr val="tx1"/>
        </a:solidFill>
        <a:latin typeface="Arial" charset="0"/>
        <a:ea typeface="+mn-ea"/>
        <a:cs typeface="+mn-cs"/>
      </a:defRPr>
    </a:lvl2pPr>
    <a:lvl3pPr marL="3606942" algn="l" rtl="0" fontAlgn="base">
      <a:spcBef>
        <a:spcPct val="0"/>
      </a:spcBef>
      <a:spcAft>
        <a:spcPct val="0"/>
      </a:spcAft>
      <a:defRPr sz="7900" kern="1200">
        <a:solidFill>
          <a:schemeClr val="tx1"/>
        </a:solidFill>
        <a:latin typeface="Arial" charset="0"/>
        <a:ea typeface="+mn-ea"/>
        <a:cs typeface="+mn-cs"/>
      </a:defRPr>
    </a:lvl3pPr>
    <a:lvl4pPr marL="5410413" algn="l" rtl="0" fontAlgn="base">
      <a:spcBef>
        <a:spcPct val="0"/>
      </a:spcBef>
      <a:spcAft>
        <a:spcPct val="0"/>
      </a:spcAft>
      <a:defRPr sz="7900" kern="1200">
        <a:solidFill>
          <a:schemeClr val="tx1"/>
        </a:solidFill>
        <a:latin typeface="Arial" charset="0"/>
        <a:ea typeface="+mn-ea"/>
        <a:cs typeface="+mn-cs"/>
      </a:defRPr>
    </a:lvl4pPr>
    <a:lvl5pPr marL="7213884" algn="l" rtl="0" fontAlgn="base">
      <a:spcBef>
        <a:spcPct val="0"/>
      </a:spcBef>
      <a:spcAft>
        <a:spcPct val="0"/>
      </a:spcAft>
      <a:defRPr sz="7900" kern="1200">
        <a:solidFill>
          <a:schemeClr val="tx1"/>
        </a:solidFill>
        <a:latin typeface="Arial" charset="0"/>
        <a:ea typeface="+mn-ea"/>
        <a:cs typeface="+mn-cs"/>
      </a:defRPr>
    </a:lvl5pPr>
    <a:lvl6pPr marL="9017356" algn="l" defTabSz="3606942" rtl="0" eaLnBrk="1" latinLnBrk="0" hangingPunct="1">
      <a:defRPr sz="7900" kern="1200">
        <a:solidFill>
          <a:schemeClr val="tx1"/>
        </a:solidFill>
        <a:latin typeface="Arial" charset="0"/>
        <a:ea typeface="+mn-ea"/>
        <a:cs typeface="+mn-cs"/>
      </a:defRPr>
    </a:lvl6pPr>
    <a:lvl7pPr marL="10820827" algn="l" defTabSz="3606942" rtl="0" eaLnBrk="1" latinLnBrk="0" hangingPunct="1">
      <a:defRPr sz="7900" kern="1200">
        <a:solidFill>
          <a:schemeClr val="tx1"/>
        </a:solidFill>
        <a:latin typeface="Arial" charset="0"/>
        <a:ea typeface="+mn-ea"/>
        <a:cs typeface="+mn-cs"/>
      </a:defRPr>
    </a:lvl7pPr>
    <a:lvl8pPr marL="12624298" algn="l" defTabSz="3606942" rtl="0" eaLnBrk="1" latinLnBrk="0" hangingPunct="1">
      <a:defRPr sz="7900" kern="1200">
        <a:solidFill>
          <a:schemeClr val="tx1"/>
        </a:solidFill>
        <a:latin typeface="Arial" charset="0"/>
        <a:ea typeface="+mn-ea"/>
        <a:cs typeface="+mn-cs"/>
      </a:defRPr>
    </a:lvl8pPr>
    <a:lvl9pPr marL="14427769" algn="l" defTabSz="3606942" rtl="0" eaLnBrk="1" latinLnBrk="0" hangingPunct="1">
      <a:defRPr sz="79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82">
          <p15:clr>
            <a:srgbClr val="A4A3A4"/>
          </p15:clr>
        </p15:guide>
        <p15:guide id="2" pos="95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747B"/>
    <a:srgbClr val="FFCCCC"/>
    <a:srgbClr val="FF9999"/>
    <a:srgbClr val="FF5050"/>
    <a:srgbClr val="969696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403" autoAdjust="0"/>
    <p:restoredTop sz="94660"/>
  </p:normalViewPr>
  <p:slideViewPr>
    <p:cSldViewPr>
      <p:cViewPr>
        <p:scale>
          <a:sx n="50" d="100"/>
          <a:sy n="50" d="100"/>
        </p:scale>
        <p:origin x="660" y="-8352"/>
      </p:cViewPr>
      <p:guideLst>
        <p:guide orient="horz" pos="13382"/>
        <p:guide pos="95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" Type="http://schemas.openxmlformats.org/officeDocument/2006/relationships/notesMaster" Target="notesMasters/notesMaster1.xml"/><Relationship Id="rId21" Type="http://schemas.openxmlformats.org/officeDocument/2006/relationships/theme" Target="theme/theme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79FE2-E8CE-4FF1-B0F9-40B3EB58F160}" type="datetimeFigureOut">
              <a:rPr lang="en-US" smtClean="0"/>
              <a:t>02-Feb-17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84400" y="768350"/>
            <a:ext cx="27305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9920F-CECF-42D1-B451-84A84D123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29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09920F-CECF-42D1-B451-84A84D123E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64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6835" y="13200778"/>
            <a:ext cx="25709798" cy="91011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3664" y="24074234"/>
            <a:ext cx="21176139" cy="10854530"/>
          </a:xfrm>
        </p:spPr>
        <p:txBody>
          <a:bodyPr/>
          <a:lstStyle>
            <a:lvl1pPr marL="0" indent="0" algn="ctr">
              <a:buNone/>
              <a:defRPr/>
            </a:lvl1pPr>
            <a:lvl2pPr marL="1803471" indent="0" algn="ctr">
              <a:buNone/>
              <a:defRPr/>
            </a:lvl2pPr>
            <a:lvl3pPr marL="3606942" indent="0" algn="ctr">
              <a:buNone/>
              <a:defRPr/>
            </a:lvl3pPr>
            <a:lvl4pPr marL="5410413" indent="0" algn="ctr">
              <a:buNone/>
              <a:defRPr/>
            </a:lvl4pPr>
            <a:lvl5pPr marL="7213884" indent="0" algn="ctr">
              <a:buNone/>
              <a:defRPr/>
            </a:lvl5pPr>
            <a:lvl6pPr marL="9017356" indent="0" algn="ctr">
              <a:buNone/>
              <a:defRPr/>
            </a:lvl6pPr>
            <a:lvl7pPr marL="10820827" indent="0" algn="ctr">
              <a:buNone/>
              <a:defRPr/>
            </a:lvl7pPr>
            <a:lvl8pPr marL="12624298" indent="0" algn="ctr">
              <a:buNone/>
              <a:defRPr/>
            </a:lvl8pPr>
            <a:lvl9pPr marL="1442776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0446B6-666F-45DE-B8F3-52ABDF524EA5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2C5602-AC9C-47CD-92EB-0345DAF2F428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31751" y="1702923"/>
            <a:ext cx="6800495" cy="3624694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1221" y="1702923"/>
            <a:ext cx="19810960" cy="3624694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506708-DF9A-487B-BE08-19B43A931D54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81EF69-024A-4DC5-BB74-3CA345DB99EA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474" y="27303473"/>
            <a:ext cx="25709801" cy="8432601"/>
          </a:xfrm>
        </p:spPr>
        <p:txBody>
          <a:bodyPr anchor="t"/>
          <a:lstStyle>
            <a:lvl1pPr algn="l">
              <a:defRPr sz="15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7474" y="18006796"/>
            <a:ext cx="25709801" cy="9296677"/>
          </a:xfrm>
        </p:spPr>
        <p:txBody>
          <a:bodyPr anchor="b"/>
          <a:lstStyle>
            <a:lvl1pPr marL="0" indent="0">
              <a:buNone/>
              <a:defRPr sz="7900"/>
            </a:lvl1pPr>
            <a:lvl2pPr marL="1803471" indent="0">
              <a:buNone/>
              <a:defRPr sz="7100"/>
            </a:lvl2pPr>
            <a:lvl3pPr marL="3606942" indent="0">
              <a:buNone/>
              <a:defRPr sz="6300"/>
            </a:lvl3pPr>
            <a:lvl4pPr marL="5410413" indent="0">
              <a:buNone/>
              <a:defRPr sz="5500"/>
            </a:lvl4pPr>
            <a:lvl5pPr marL="7213884" indent="0">
              <a:buNone/>
              <a:defRPr sz="5500"/>
            </a:lvl5pPr>
            <a:lvl6pPr marL="9017356" indent="0">
              <a:buNone/>
              <a:defRPr sz="5500"/>
            </a:lvl6pPr>
            <a:lvl7pPr marL="10820827" indent="0">
              <a:buNone/>
              <a:defRPr sz="5500"/>
            </a:lvl7pPr>
            <a:lvl8pPr marL="12624298" indent="0">
              <a:buNone/>
              <a:defRPr sz="5500"/>
            </a:lvl8pPr>
            <a:lvl9pPr marL="14427769" indent="0">
              <a:buNone/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A041E9-9148-427B-9D01-6DE6F5211017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1222" y="9914773"/>
            <a:ext cx="13302553" cy="28035094"/>
          </a:xfrm>
        </p:spPr>
        <p:txBody>
          <a:bodyPr/>
          <a:lstStyle>
            <a:lvl1pPr>
              <a:defRPr sz="11000"/>
            </a:lvl1pPr>
            <a:lvl2pPr>
              <a:defRPr sz="9500"/>
            </a:lvl2pPr>
            <a:lvl3pPr>
              <a:defRPr sz="79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23342" y="9914773"/>
            <a:ext cx="13308901" cy="28035094"/>
          </a:xfrm>
        </p:spPr>
        <p:txBody>
          <a:bodyPr/>
          <a:lstStyle>
            <a:lvl1pPr>
              <a:defRPr sz="11000"/>
            </a:lvl1pPr>
            <a:lvl2pPr>
              <a:defRPr sz="9500"/>
            </a:lvl2pPr>
            <a:lvl3pPr>
              <a:defRPr sz="7900"/>
            </a:lvl3pPr>
            <a:lvl4pPr>
              <a:defRPr sz="7100"/>
            </a:lvl4pPr>
            <a:lvl5pPr>
              <a:defRPr sz="7100"/>
            </a:lvl5pPr>
            <a:lvl6pPr>
              <a:defRPr sz="7100"/>
            </a:lvl6pPr>
            <a:lvl7pPr>
              <a:defRPr sz="7100"/>
            </a:lvl7pPr>
            <a:lvl8pPr>
              <a:defRPr sz="7100"/>
            </a:lvl8pPr>
            <a:lvl9pPr>
              <a:defRPr sz="7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5CA7EB-DC2A-44DD-B36F-E8A8EC50DFE5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222" y="1702922"/>
            <a:ext cx="27221022" cy="707657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221" y="9511119"/>
            <a:ext cx="13366050" cy="3960863"/>
          </a:xfrm>
        </p:spPr>
        <p:txBody>
          <a:bodyPr anchor="b"/>
          <a:lstStyle>
            <a:lvl1pPr marL="0" indent="0">
              <a:buNone/>
              <a:defRPr sz="9500" b="1"/>
            </a:lvl1pPr>
            <a:lvl2pPr marL="1803471" indent="0">
              <a:buNone/>
              <a:defRPr sz="7900" b="1"/>
            </a:lvl2pPr>
            <a:lvl3pPr marL="3606942" indent="0">
              <a:buNone/>
              <a:defRPr sz="7100" b="1"/>
            </a:lvl3pPr>
            <a:lvl4pPr marL="5410413" indent="0">
              <a:buNone/>
              <a:defRPr sz="6300" b="1"/>
            </a:lvl4pPr>
            <a:lvl5pPr marL="7213884" indent="0">
              <a:buNone/>
              <a:defRPr sz="6300" b="1"/>
            </a:lvl5pPr>
            <a:lvl6pPr marL="9017356" indent="0">
              <a:buNone/>
              <a:defRPr sz="6300" b="1"/>
            </a:lvl6pPr>
            <a:lvl7pPr marL="10820827" indent="0">
              <a:buNone/>
              <a:defRPr sz="6300" b="1"/>
            </a:lvl7pPr>
            <a:lvl8pPr marL="12624298" indent="0">
              <a:buNone/>
              <a:defRPr sz="6300" b="1"/>
            </a:lvl8pPr>
            <a:lvl9pPr marL="14427769" indent="0">
              <a:buNone/>
              <a:defRPr sz="6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221" y="13471981"/>
            <a:ext cx="13366050" cy="24477887"/>
          </a:xfrm>
        </p:spPr>
        <p:txBody>
          <a:bodyPr/>
          <a:lstStyle>
            <a:lvl1pPr>
              <a:defRPr sz="9500"/>
            </a:lvl1pPr>
            <a:lvl2pPr>
              <a:defRPr sz="7900"/>
            </a:lvl2pPr>
            <a:lvl3pPr>
              <a:defRPr sz="7100"/>
            </a:lvl3pPr>
            <a:lvl4pPr>
              <a:defRPr sz="6300"/>
            </a:lvl4pPr>
            <a:lvl5pPr>
              <a:defRPr sz="6300"/>
            </a:lvl5pPr>
            <a:lvl6pPr>
              <a:defRPr sz="6300"/>
            </a:lvl6pPr>
            <a:lvl7pPr>
              <a:defRPr sz="6300"/>
            </a:lvl7pPr>
            <a:lvl8pPr>
              <a:defRPr sz="6300"/>
            </a:lvl8pPr>
            <a:lvl9pPr>
              <a:defRPr sz="6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66193" y="9511119"/>
            <a:ext cx="13366050" cy="3960863"/>
          </a:xfrm>
        </p:spPr>
        <p:txBody>
          <a:bodyPr anchor="b"/>
          <a:lstStyle>
            <a:lvl1pPr marL="0" indent="0">
              <a:buNone/>
              <a:defRPr sz="9500" b="1"/>
            </a:lvl1pPr>
            <a:lvl2pPr marL="1803471" indent="0">
              <a:buNone/>
              <a:defRPr sz="7900" b="1"/>
            </a:lvl2pPr>
            <a:lvl3pPr marL="3606942" indent="0">
              <a:buNone/>
              <a:defRPr sz="7100" b="1"/>
            </a:lvl3pPr>
            <a:lvl4pPr marL="5410413" indent="0">
              <a:buNone/>
              <a:defRPr sz="6300" b="1"/>
            </a:lvl4pPr>
            <a:lvl5pPr marL="7213884" indent="0">
              <a:buNone/>
              <a:defRPr sz="6300" b="1"/>
            </a:lvl5pPr>
            <a:lvl6pPr marL="9017356" indent="0">
              <a:buNone/>
              <a:defRPr sz="6300" b="1"/>
            </a:lvl6pPr>
            <a:lvl7pPr marL="10820827" indent="0">
              <a:buNone/>
              <a:defRPr sz="6300" b="1"/>
            </a:lvl7pPr>
            <a:lvl8pPr marL="12624298" indent="0">
              <a:buNone/>
              <a:defRPr sz="6300" b="1"/>
            </a:lvl8pPr>
            <a:lvl9pPr marL="14427769" indent="0">
              <a:buNone/>
              <a:defRPr sz="6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66193" y="13471981"/>
            <a:ext cx="13366050" cy="24477887"/>
          </a:xfrm>
        </p:spPr>
        <p:txBody>
          <a:bodyPr/>
          <a:lstStyle>
            <a:lvl1pPr>
              <a:defRPr sz="9500"/>
            </a:lvl1pPr>
            <a:lvl2pPr>
              <a:defRPr sz="7900"/>
            </a:lvl2pPr>
            <a:lvl3pPr>
              <a:defRPr sz="7100"/>
            </a:lvl3pPr>
            <a:lvl4pPr>
              <a:defRPr sz="6300"/>
            </a:lvl4pPr>
            <a:lvl5pPr>
              <a:defRPr sz="6300"/>
            </a:lvl5pPr>
            <a:lvl6pPr>
              <a:defRPr sz="6300"/>
            </a:lvl6pPr>
            <a:lvl7pPr>
              <a:defRPr sz="6300"/>
            </a:lvl7pPr>
            <a:lvl8pPr>
              <a:defRPr sz="6300"/>
            </a:lvl8pPr>
            <a:lvl9pPr>
              <a:defRPr sz="6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304A53-59D5-4473-B710-723CAA556C73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3B7937-F243-4096-AA82-270FFA55FF18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024D48-9BC7-4011-8A5A-20C6E4A1A144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222" y="1690308"/>
            <a:ext cx="9949930" cy="7202717"/>
          </a:xfrm>
        </p:spPr>
        <p:txBody>
          <a:bodyPr anchor="b"/>
          <a:lstStyle>
            <a:lvl1pPr algn="l">
              <a:defRPr sz="7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3081" y="1690307"/>
            <a:ext cx="16909164" cy="36259561"/>
          </a:xfrm>
        </p:spPr>
        <p:txBody>
          <a:bodyPr/>
          <a:lstStyle>
            <a:lvl1pPr>
              <a:defRPr sz="12600"/>
            </a:lvl1pPr>
            <a:lvl2pPr>
              <a:defRPr sz="11000"/>
            </a:lvl2pPr>
            <a:lvl3pPr>
              <a:defRPr sz="9500"/>
            </a:lvl3pPr>
            <a:lvl4pPr>
              <a:defRPr sz="7900"/>
            </a:lvl4pPr>
            <a:lvl5pPr>
              <a:defRPr sz="7900"/>
            </a:lvl5pPr>
            <a:lvl6pPr>
              <a:defRPr sz="7900"/>
            </a:lvl6pPr>
            <a:lvl7pPr>
              <a:defRPr sz="7900"/>
            </a:lvl7pPr>
            <a:lvl8pPr>
              <a:defRPr sz="7900"/>
            </a:lvl8pPr>
            <a:lvl9pPr>
              <a:defRPr sz="7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222" y="8893024"/>
            <a:ext cx="9949930" cy="29056846"/>
          </a:xfrm>
        </p:spPr>
        <p:txBody>
          <a:bodyPr/>
          <a:lstStyle>
            <a:lvl1pPr marL="0" indent="0">
              <a:buNone/>
              <a:defRPr sz="5500"/>
            </a:lvl1pPr>
            <a:lvl2pPr marL="1803471" indent="0">
              <a:buNone/>
              <a:defRPr sz="4700"/>
            </a:lvl2pPr>
            <a:lvl3pPr marL="3606942" indent="0">
              <a:buNone/>
              <a:defRPr sz="3900"/>
            </a:lvl3pPr>
            <a:lvl4pPr marL="5410413" indent="0">
              <a:buNone/>
              <a:defRPr sz="3600"/>
            </a:lvl4pPr>
            <a:lvl5pPr marL="7213884" indent="0">
              <a:buNone/>
              <a:defRPr sz="3600"/>
            </a:lvl5pPr>
            <a:lvl6pPr marL="9017356" indent="0">
              <a:buNone/>
              <a:defRPr sz="3600"/>
            </a:lvl6pPr>
            <a:lvl7pPr marL="10820827" indent="0">
              <a:buNone/>
              <a:defRPr sz="3600"/>
            </a:lvl7pPr>
            <a:lvl8pPr marL="12624298" indent="0">
              <a:buNone/>
              <a:defRPr sz="3600"/>
            </a:lvl8pPr>
            <a:lvl9pPr marL="14427769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4738E0-3A45-44BF-AEDB-9B67DEF41BE7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589" y="29738016"/>
            <a:ext cx="18140999" cy="3513056"/>
          </a:xfrm>
        </p:spPr>
        <p:txBody>
          <a:bodyPr anchor="b"/>
          <a:lstStyle>
            <a:lvl1pPr algn="l">
              <a:defRPr sz="7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0589" y="3796877"/>
            <a:ext cx="18140999" cy="25487024"/>
          </a:xfrm>
        </p:spPr>
        <p:txBody>
          <a:bodyPr/>
          <a:lstStyle>
            <a:lvl1pPr marL="0" indent="0">
              <a:buNone/>
              <a:defRPr sz="12600"/>
            </a:lvl1pPr>
            <a:lvl2pPr marL="1803471" indent="0">
              <a:buNone/>
              <a:defRPr sz="11000"/>
            </a:lvl2pPr>
            <a:lvl3pPr marL="3606942" indent="0">
              <a:buNone/>
              <a:defRPr sz="9500"/>
            </a:lvl3pPr>
            <a:lvl4pPr marL="5410413" indent="0">
              <a:buNone/>
              <a:defRPr sz="7900"/>
            </a:lvl4pPr>
            <a:lvl5pPr marL="7213884" indent="0">
              <a:buNone/>
              <a:defRPr sz="7900"/>
            </a:lvl5pPr>
            <a:lvl6pPr marL="9017356" indent="0">
              <a:buNone/>
              <a:defRPr sz="7900"/>
            </a:lvl6pPr>
            <a:lvl7pPr marL="10820827" indent="0">
              <a:buNone/>
              <a:defRPr sz="7900"/>
            </a:lvl7pPr>
            <a:lvl8pPr marL="12624298" indent="0">
              <a:buNone/>
              <a:defRPr sz="7900"/>
            </a:lvl8pPr>
            <a:lvl9pPr marL="14427769" indent="0">
              <a:buNone/>
              <a:defRPr sz="79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0589" y="33251073"/>
            <a:ext cx="18140999" cy="4982615"/>
          </a:xfrm>
        </p:spPr>
        <p:txBody>
          <a:bodyPr/>
          <a:lstStyle>
            <a:lvl1pPr marL="0" indent="0">
              <a:buNone/>
              <a:defRPr sz="5500"/>
            </a:lvl1pPr>
            <a:lvl2pPr marL="1803471" indent="0">
              <a:buNone/>
              <a:defRPr sz="4700"/>
            </a:lvl2pPr>
            <a:lvl3pPr marL="3606942" indent="0">
              <a:buNone/>
              <a:defRPr sz="3900"/>
            </a:lvl3pPr>
            <a:lvl4pPr marL="5410413" indent="0">
              <a:buNone/>
              <a:defRPr sz="3600"/>
            </a:lvl4pPr>
            <a:lvl5pPr marL="7213884" indent="0">
              <a:buNone/>
              <a:defRPr sz="3600"/>
            </a:lvl5pPr>
            <a:lvl6pPr marL="9017356" indent="0">
              <a:buNone/>
              <a:defRPr sz="3600"/>
            </a:lvl6pPr>
            <a:lvl7pPr marL="10820827" indent="0">
              <a:buNone/>
              <a:defRPr sz="3600"/>
            </a:lvl7pPr>
            <a:lvl8pPr marL="12624298" indent="0">
              <a:buNone/>
              <a:defRPr sz="3600"/>
            </a:lvl8pPr>
            <a:lvl9pPr marL="14427769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16F3A4-826D-4398-9500-05A072412ABD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11222" y="1702922"/>
            <a:ext cx="27221022" cy="708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2760" tIns="196382" rIns="392760" bIns="19638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11222" y="9914773"/>
            <a:ext cx="27221022" cy="2803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2760" tIns="196382" rIns="392760" bIns="1963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11220" y="38687797"/>
            <a:ext cx="7060829" cy="2951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2760" tIns="196382" rIns="392760" bIns="196382" numCol="1" anchor="t" anchorCtr="0" compatLnSpc="1">
            <a:prstTxWarp prst="textNoShape">
              <a:avLst/>
            </a:prstTxWarp>
          </a:bodyPr>
          <a:lstStyle>
            <a:lvl1pPr defTabSz="3926309">
              <a:defRPr sz="5900"/>
            </a:lvl1pPr>
          </a:lstStyle>
          <a:p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0912" y="38687797"/>
            <a:ext cx="9581644" cy="2951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2760" tIns="196382" rIns="392760" bIns="196382" numCol="1" anchor="t" anchorCtr="0" compatLnSpc="1">
            <a:prstTxWarp prst="textNoShape">
              <a:avLst/>
            </a:prstTxWarp>
          </a:bodyPr>
          <a:lstStyle>
            <a:lvl1pPr algn="ctr" defTabSz="3926309">
              <a:defRPr sz="5900"/>
            </a:lvl1pPr>
          </a:lstStyle>
          <a:p>
            <a:endParaRPr lang="fr-F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71414" y="38687797"/>
            <a:ext cx="7060829" cy="2951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2760" tIns="196382" rIns="392760" bIns="196382" numCol="1" anchor="t" anchorCtr="0" compatLnSpc="1">
            <a:prstTxWarp prst="textNoShape">
              <a:avLst/>
            </a:prstTxWarp>
          </a:bodyPr>
          <a:lstStyle>
            <a:lvl1pPr algn="r" defTabSz="3926309">
              <a:defRPr sz="5900"/>
            </a:lvl1pPr>
          </a:lstStyle>
          <a:p>
            <a:fld id="{4D9F1903-BCEE-4024-A672-41E3972CA9F4}" type="slidenum">
              <a:rPr lang="fr-FR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926309" rtl="0" eaLnBrk="1" fontAlgn="base" hangingPunct="1">
        <a:spcBef>
          <a:spcPct val="0"/>
        </a:spcBef>
        <a:spcAft>
          <a:spcPct val="0"/>
        </a:spcAft>
        <a:defRPr sz="18900">
          <a:solidFill>
            <a:schemeClr val="tx2"/>
          </a:solidFill>
          <a:latin typeface="+mj-lt"/>
          <a:ea typeface="+mj-ea"/>
          <a:cs typeface="+mj-cs"/>
        </a:defRPr>
      </a:lvl1pPr>
      <a:lvl2pPr algn="ctr" defTabSz="3926309" rtl="0" eaLnBrk="1" fontAlgn="base" hangingPunct="1">
        <a:spcBef>
          <a:spcPct val="0"/>
        </a:spcBef>
        <a:spcAft>
          <a:spcPct val="0"/>
        </a:spcAft>
        <a:defRPr sz="18900">
          <a:solidFill>
            <a:schemeClr val="tx2"/>
          </a:solidFill>
          <a:latin typeface="Arial" charset="0"/>
        </a:defRPr>
      </a:lvl2pPr>
      <a:lvl3pPr algn="ctr" defTabSz="3926309" rtl="0" eaLnBrk="1" fontAlgn="base" hangingPunct="1">
        <a:spcBef>
          <a:spcPct val="0"/>
        </a:spcBef>
        <a:spcAft>
          <a:spcPct val="0"/>
        </a:spcAft>
        <a:defRPr sz="18900">
          <a:solidFill>
            <a:schemeClr val="tx2"/>
          </a:solidFill>
          <a:latin typeface="Arial" charset="0"/>
        </a:defRPr>
      </a:lvl3pPr>
      <a:lvl4pPr algn="ctr" defTabSz="3926309" rtl="0" eaLnBrk="1" fontAlgn="base" hangingPunct="1">
        <a:spcBef>
          <a:spcPct val="0"/>
        </a:spcBef>
        <a:spcAft>
          <a:spcPct val="0"/>
        </a:spcAft>
        <a:defRPr sz="18900">
          <a:solidFill>
            <a:schemeClr val="tx2"/>
          </a:solidFill>
          <a:latin typeface="Arial" charset="0"/>
        </a:defRPr>
      </a:lvl4pPr>
      <a:lvl5pPr algn="ctr" defTabSz="3926309" rtl="0" eaLnBrk="1" fontAlgn="base" hangingPunct="1">
        <a:spcBef>
          <a:spcPct val="0"/>
        </a:spcBef>
        <a:spcAft>
          <a:spcPct val="0"/>
        </a:spcAft>
        <a:defRPr sz="18900">
          <a:solidFill>
            <a:schemeClr val="tx2"/>
          </a:solidFill>
          <a:latin typeface="Arial" charset="0"/>
        </a:defRPr>
      </a:lvl5pPr>
      <a:lvl6pPr marL="1803471" algn="ctr" defTabSz="3926309" rtl="0" eaLnBrk="1" fontAlgn="base" hangingPunct="1">
        <a:spcBef>
          <a:spcPct val="0"/>
        </a:spcBef>
        <a:spcAft>
          <a:spcPct val="0"/>
        </a:spcAft>
        <a:defRPr sz="18900">
          <a:solidFill>
            <a:schemeClr val="tx2"/>
          </a:solidFill>
          <a:latin typeface="Arial" charset="0"/>
        </a:defRPr>
      </a:lvl6pPr>
      <a:lvl7pPr marL="3606942" algn="ctr" defTabSz="3926309" rtl="0" eaLnBrk="1" fontAlgn="base" hangingPunct="1">
        <a:spcBef>
          <a:spcPct val="0"/>
        </a:spcBef>
        <a:spcAft>
          <a:spcPct val="0"/>
        </a:spcAft>
        <a:defRPr sz="18900">
          <a:solidFill>
            <a:schemeClr val="tx2"/>
          </a:solidFill>
          <a:latin typeface="Arial" charset="0"/>
        </a:defRPr>
      </a:lvl7pPr>
      <a:lvl8pPr marL="5410413" algn="ctr" defTabSz="3926309" rtl="0" eaLnBrk="1" fontAlgn="base" hangingPunct="1">
        <a:spcBef>
          <a:spcPct val="0"/>
        </a:spcBef>
        <a:spcAft>
          <a:spcPct val="0"/>
        </a:spcAft>
        <a:defRPr sz="18900">
          <a:solidFill>
            <a:schemeClr val="tx2"/>
          </a:solidFill>
          <a:latin typeface="Arial" charset="0"/>
        </a:defRPr>
      </a:lvl8pPr>
      <a:lvl9pPr marL="7213884" algn="ctr" defTabSz="3926309" rtl="0" eaLnBrk="1" fontAlgn="base" hangingPunct="1">
        <a:spcBef>
          <a:spcPct val="0"/>
        </a:spcBef>
        <a:spcAft>
          <a:spcPct val="0"/>
        </a:spcAft>
        <a:defRPr sz="18900">
          <a:solidFill>
            <a:schemeClr val="tx2"/>
          </a:solidFill>
          <a:latin typeface="Arial" charset="0"/>
        </a:defRPr>
      </a:lvl9pPr>
    </p:titleStyle>
    <p:bodyStyle>
      <a:lvl1pPr marL="1471584" indent="-1471584" algn="l" defTabSz="3926309" rtl="0" eaLnBrk="1" fontAlgn="base" hangingPunct="1">
        <a:spcBef>
          <a:spcPct val="20000"/>
        </a:spcBef>
        <a:spcAft>
          <a:spcPct val="0"/>
        </a:spcAft>
        <a:buChar char="•"/>
        <a:defRPr sz="13800">
          <a:solidFill>
            <a:schemeClr val="tx1"/>
          </a:solidFill>
          <a:latin typeface="+mn-lt"/>
          <a:ea typeface="+mn-ea"/>
          <a:cs typeface="+mn-cs"/>
        </a:defRPr>
      </a:lvl1pPr>
      <a:lvl2pPr marL="3193647" indent="-1227362" algn="l" defTabSz="3926309" rtl="0" eaLnBrk="1" fontAlgn="base" hangingPunct="1">
        <a:spcBef>
          <a:spcPct val="20000"/>
        </a:spcBef>
        <a:spcAft>
          <a:spcPct val="0"/>
        </a:spcAft>
        <a:buChar char="–"/>
        <a:defRPr sz="11800">
          <a:solidFill>
            <a:schemeClr val="tx1"/>
          </a:solidFill>
          <a:latin typeface="+mn-lt"/>
        </a:defRPr>
      </a:lvl2pPr>
      <a:lvl3pPr marL="4909449" indent="-983144" algn="l" defTabSz="3926309" rtl="0" eaLnBrk="1" fontAlgn="base" hangingPunct="1">
        <a:spcBef>
          <a:spcPct val="20000"/>
        </a:spcBef>
        <a:spcAft>
          <a:spcPct val="0"/>
        </a:spcAft>
        <a:buChar char="•"/>
        <a:defRPr sz="10300">
          <a:solidFill>
            <a:schemeClr val="tx1"/>
          </a:solidFill>
          <a:latin typeface="+mn-lt"/>
        </a:defRPr>
      </a:lvl3pPr>
      <a:lvl4pPr marL="6875734" indent="-983144" algn="l" defTabSz="3926309" rtl="0" eaLnBrk="1" fontAlgn="base" hangingPunct="1">
        <a:spcBef>
          <a:spcPct val="20000"/>
        </a:spcBef>
        <a:spcAft>
          <a:spcPct val="0"/>
        </a:spcAft>
        <a:buChar char="–"/>
        <a:defRPr sz="8700">
          <a:solidFill>
            <a:schemeClr val="tx1"/>
          </a:solidFill>
          <a:latin typeface="+mn-lt"/>
        </a:defRPr>
      </a:lvl4pPr>
      <a:lvl5pPr marL="8835758" indent="-983144" algn="l" defTabSz="3926309" rtl="0" eaLnBrk="1" fontAlgn="base" hangingPunct="1">
        <a:spcBef>
          <a:spcPct val="20000"/>
        </a:spcBef>
        <a:spcAft>
          <a:spcPct val="0"/>
        </a:spcAft>
        <a:buChar char="»"/>
        <a:defRPr sz="8700">
          <a:solidFill>
            <a:schemeClr val="tx1"/>
          </a:solidFill>
          <a:latin typeface="+mn-lt"/>
        </a:defRPr>
      </a:lvl5pPr>
      <a:lvl6pPr marL="10639229" indent="-983144" algn="l" defTabSz="3926309" rtl="0" eaLnBrk="1" fontAlgn="base" hangingPunct="1">
        <a:spcBef>
          <a:spcPct val="20000"/>
        </a:spcBef>
        <a:spcAft>
          <a:spcPct val="0"/>
        </a:spcAft>
        <a:buChar char="»"/>
        <a:defRPr sz="8700">
          <a:solidFill>
            <a:schemeClr val="tx1"/>
          </a:solidFill>
          <a:latin typeface="+mn-lt"/>
        </a:defRPr>
      </a:lvl6pPr>
      <a:lvl7pPr marL="12442700" indent="-983144" algn="l" defTabSz="3926309" rtl="0" eaLnBrk="1" fontAlgn="base" hangingPunct="1">
        <a:spcBef>
          <a:spcPct val="20000"/>
        </a:spcBef>
        <a:spcAft>
          <a:spcPct val="0"/>
        </a:spcAft>
        <a:buChar char="»"/>
        <a:defRPr sz="8700">
          <a:solidFill>
            <a:schemeClr val="tx1"/>
          </a:solidFill>
          <a:latin typeface="+mn-lt"/>
        </a:defRPr>
      </a:lvl7pPr>
      <a:lvl8pPr marL="14246171" indent="-983144" algn="l" defTabSz="3926309" rtl="0" eaLnBrk="1" fontAlgn="base" hangingPunct="1">
        <a:spcBef>
          <a:spcPct val="20000"/>
        </a:spcBef>
        <a:spcAft>
          <a:spcPct val="0"/>
        </a:spcAft>
        <a:buChar char="»"/>
        <a:defRPr sz="8700">
          <a:solidFill>
            <a:schemeClr val="tx1"/>
          </a:solidFill>
          <a:latin typeface="+mn-lt"/>
        </a:defRPr>
      </a:lvl8pPr>
      <a:lvl9pPr marL="16049643" indent="-983144" algn="l" defTabSz="3926309" rtl="0" eaLnBrk="1" fontAlgn="base" hangingPunct="1">
        <a:spcBef>
          <a:spcPct val="20000"/>
        </a:spcBef>
        <a:spcAft>
          <a:spcPct val="0"/>
        </a:spcAft>
        <a:buChar char="»"/>
        <a:defRPr sz="87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3606942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1pPr>
      <a:lvl2pPr marL="1803471" algn="l" defTabSz="3606942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2pPr>
      <a:lvl3pPr marL="3606942" algn="l" defTabSz="3606942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3pPr>
      <a:lvl4pPr marL="5410413" algn="l" defTabSz="3606942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4pPr>
      <a:lvl5pPr marL="7213884" algn="l" defTabSz="3606942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5pPr>
      <a:lvl6pPr marL="9017356" algn="l" defTabSz="3606942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6pPr>
      <a:lvl7pPr marL="10820827" algn="l" defTabSz="3606942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7pPr>
      <a:lvl8pPr marL="12624298" algn="l" defTabSz="3606942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8pPr>
      <a:lvl9pPr marL="14427769" algn="l" defTabSz="3606942" rtl="0" eaLnBrk="1" latinLnBrk="0" hangingPunct="1">
        <a:defRPr sz="7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jpg"/><Relationship Id="rId18" Type="http://schemas.openxmlformats.org/officeDocument/2006/relationships/image" Target="../media/image15.jpg"/><Relationship Id="rId26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7" Type="http://schemas.openxmlformats.org/officeDocument/2006/relationships/image" Target="../media/image5.png"/><Relationship Id="rId12" Type="http://schemas.openxmlformats.org/officeDocument/2006/relationships/image" Target="../media/image9.jpg"/><Relationship Id="rId17" Type="http://schemas.openxmlformats.org/officeDocument/2006/relationships/image" Target="../media/image14.jp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5" Type="http://schemas.openxmlformats.org/officeDocument/2006/relationships/image" Target="../media/image3.png"/><Relationship Id="rId15" Type="http://schemas.openxmlformats.org/officeDocument/2006/relationships/image" Target="../media/image12.jp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hyperlink" Target="http://www.github.com/e-bug/solarity" TargetMode="External"/><Relationship Id="rId19" Type="http://schemas.openxmlformats.org/officeDocument/2006/relationships/image" Target="../media/image16.png"/><Relationship Id="rId31" Type="http://schemas.openxmlformats.org/officeDocument/2006/relationships/image" Target="../media/image28.jp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9.jpg"/><Relationship Id="rId27" Type="http://schemas.openxmlformats.org/officeDocument/2006/relationships/image" Target="../media/image24.png"/><Relationship Id="rId30" Type="http://schemas.openxmlformats.org/officeDocument/2006/relationships/image" Target="../media/image27.jp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pen Chromebook laptop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341" y="33189012"/>
            <a:ext cx="15105526" cy="977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" name="Rounded Rectangle 247"/>
          <p:cNvSpPr/>
          <p:nvPr/>
        </p:nvSpPr>
        <p:spPr bwMode="auto">
          <a:xfrm rot="5400000">
            <a:off x="15968595" y="18338784"/>
            <a:ext cx="13249475" cy="13982634"/>
          </a:xfrm>
          <a:prstGeom prst="roundRect">
            <a:avLst>
              <a:gd name="adj" fmla="val 6459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1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5" name="Rounded Rectangle 224"/>
          <p:cNvSpPr/>
          <p:nvPr/>
        </p:nvSpPr>
        <p:spPr bwMode="auto">
          <a:xfrm rot="5400000">
            <a:off x="-1133523" y="20468807"/>
            <a:ext cx="13249478" cy="9755970"/>
          </a:xfrm>
          <a:prstGeom prst="roundRect">
            <a:avLst>
              <a:gd name="adj" fmla="val 866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5" name="Rounded Rectangle 254"/>
          <p:cNvSpPr/>
          <p:nvPr/>
        </p:nvSpPr>
        <p:spPr bwMode="auto">
          <a:xfrm rot="5400000">
            <a:off x="6356805" y="22841290"/>
            <a:ext cx="13243513" cy="5011001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135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sp>
        <p:nvSpPr>
          <p:cNvPr id="96" name="Rounded Rectangle 95"/>
          <p:cNvSpPr/>
          <p:nvPr/>
        </p:nvSpPr>
        <p:spPr bwMode="auto">
          <a:xfrm>
            <a:off x="16561891" y="7560817"/>
            <a:ext cx="13033448" cy="5944413"/>
          </a:xfrm>
          <a:prstGeom prst="roundRect">
            <a:avLst>
              <a:gd name="adj" fmla="val 801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67" name="Picture 2066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399" y="14684048"/>
            <a:ext cx="3888432" cy="2912571"/>
          </a:xfrm>
          <a:prstGeom prst="rect">
            <a:avLst/>
          </a:prstGeom>
        </p:spPr>
      </p:pic>
      <p:pic>
        <p:nvPicPr>
          <p:cNvPr id="170" name="Picture 169" descr="imgr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0" y="14504665"/>
            <a:ext cx="4208087" cy="3209280"/>
          </a:xfrm>
          <a:prstGeom prst="rect">
            <a:avLst/>
          </a:prstGeom>
        </p:spPr>
      </p:pic>
      <p:sp>
        <p:nvSpPr>
          <p:cNvPr id="31" name="Cloud Callout 30"/>
          <p:cNvSpPr/>
          <p:nvPr/>
        </p:nvSpPr>
        <p:spPr bwMode="auto">
          <a:xfrm>
            <a:off x="2376315" y="7488809"/>
            <a:ext cx="12817424" cy="7056784"/>
          </a:xfrm>
          <a:prstGeom prst="cloudCallout">
            <a:avLst>
              <a:gd name="adj1" fmla="val -33754"/>
              <a:gd name="adj2" fmla="val 5972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/>
          </a:p>
        </p:txBody>
      </p:sp>
      <p:pic>
        <p:nvPicPr>
          <p:cNvPr id="2052" name="Picture 4" descr="poster1 [Converti]"/>
          <p:cNvPicPr>
            <a:picLocks noChangeAspect="1" noChangeArrowheads="1"/>
          </p:cNvPicPr>
          <p:nvPr/>
        </p:nvPicPr>
        <p:blipFill rotWithShape="1">
          <a:blip r:embed="rId6" cstate="print"/>
          <a:srcRect r="1876"/>
          <a:stretch/>
        </p:blipFill>
        <p:spPr bwMode="auto">
          <a:xfrm>
            <a:off x="4334594" y="453879"/>
            <a:ext cx="20220185" cy="2642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4406031" y="2095646"/>
            <a:ext cx="20076740" cy="918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360694" tIns="180347" rIns="360694" bIns="180347">
            <a:spAutoFit/>
          </a:bodyPr>
          <a:lstStyle/>
          <a:p>
            <a:pPr defTabSz="3926309"/>
            <a:r>
              <a:rPr lang="fr-FR" sz="3600" dirty="0" err="1">
                <a:solidFill>
                  <a:schemeClr val="bg1"/>
                </a:solidFill>
                <a:latin typeface="Helvetica" pitchFamily="34" charset="0"/>
              </a:rPr>
              <a:t>Emanuele</a:t>
            </a:r>
            <a:r>
              <a:rPr lang="fr-FR" sz="3600" dirty="0">
                <a:solidFill>
                  <a:schemeClr val="bg1"/>
                </a:solidFill>
                <a:latin typeface="Helvetica" pitchFamily="34" charset="0"/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  <a:latin typeface="Helvetica" pitchFamily="34" charset="0"/>
              </a:rPr>
              <a:t>Bugliarello</a:t>
            </a:r>
            <a:r>
              <a:rPr lang="fr-FR" sz="3600" dirty="0" smtClean="0">
                <a:solidFill>
                  <a:schemeClr val="bg1"/>
                </a:solidFill>
                <a:latin typeface="Helvetica" pitchFamily="34" charset="0"/>
              </a:rPr>
              <a:t>, </a:t>
            </a:r>
            <a:r>
              <a:rPr lang="fr-FR" sz="3600" dirty="0">
                <a:solidFill>
                  <a:schemeClr val="bg1"/>
                </a:solidFill>
                <a:latin typeface="Helvetica" pitchFamily="34" charset="0"/>
              </a:rPr>
              <a:t>Maaz Mohiuddin </a:t>
            </a:r>
            <a:r>
              <a:rPr lang="fr-FR" sz="3600" dirty="0" smtClean="0">
                <a:solidFill>
                  <a:schemeClr val="bg1"/>
                </a:solidFill>
                <a:latin typeface="Helvetica" pitchFamily="34" charset="0"/>
              </a:rPr>
              <a:t>and Wajeb </a:t>
            </a:r>
            <a:r>
              <a:rPr lang="fr-FR" sz="3600" dirty="0">
                <a:solidFill>
                  <a:schemeClr val="bg1"/>
                </a:solidFill>
                <a:latin typeface="Helvetica" pitchFamily="34" charset="0"/>
              </a:rPr>
              <a:t>Saab</a:t>
            </a:r>
          </a:p>
        </p:txBody>
      </p:sp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396069" y="3456713"/>
            <a:ext cx="28875260" cy="282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360694" tIns="180347" rIns="360694" bIns="180347">
            <a:spAutoFit/>
          </a:bodyPr>
          <a:lstStyle/>
          <a:p>
            <a:pPr algn="ctr" defTabSz="3926309"/>
            <a:r>
              <a:rPr lang="en-US" sz="8800" b="1" dirty="0" err="1" smtClean="0">
                <a:latin typeface="High Tower Text" panose="02040502050506030303" pitchFamily="18" charset="0"/>
                <a:cs typeface="Times New Roman" panose="02020603050405020304" pitchFamily="18" charset="0"/>
              </a:rPr>
              <a:t>Solarity</a:t>
            </a:r>
            <a:r>
              <a:rPr lang="en-US" sz="8800" b="1" dirty="0" smtClean="0">
                <a:latin typeface="High Tower Text" panose="02040502050506030303" pitchFamily="18" charset="0"/>
                <a:cs typeface="Times New Roman" panose="02020603050405020304" pitchFamily="18" charset="0"/>
              </a:rPr>
              <a:t>: Solar Clarity for Swiss Households</a:t>
            </a:r>
          </a:p>
          <a:p>
            <a:pPr algn="ctr" defTabSz="3926309"/>
            <a:endParaRPr lang="fr-FR" sz="7200" b="1" dirty="0">
              <a:latin typeface="Helvetica" pitchFamily="34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4392539" y="720057"/>
            <a:ext cx="21753524" cy="97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360694" tIns="180347" rIns="360694" bIns="180347">
            <a:spAutoFit/>
          </a:bodyPr>
          <a:lstStyle/>
          <a:p>
            <a:pPr defTabSz="3926309"/>
            <a:r>
              <a:rPr lang="fr-FR" sz="4000" b="1" dirty="0">
                <a:solidFill>
                  <a:schemeClr val="bg1"/>
                </a:solidFill>
                <a:latin typeface="Helvetica" pitchFamily="34" charset="0"/>
              </a:rPr>
              <a:t>SCHOOL OF COMPUTER AND COMMUNICATION </a:t>
            </a:r>
            <a:r>
              <a:rPr lang="fr-FR" sz="4000" b="1" dirty="0" smtClean="0">
                <a:solidFill>
                  <a:schemeClr val="bg1"/>
                </a:solidFill>
                <a:latin typeface="Helvetica" pitchFamily="34" charset="0"/>
              </a:rPr>
              <a:t>SCIENCES</a:t>
            </a:r>
            <a:endParaRPr lang="fr-FR" sz="4000" b="1" dirty="0">
              <a:solidFill>
                <a:schemeClr val="bg1"/>
              </a:solidFill>
              <a:latin typeface="Helvetica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38327" y="6408689"/>
            <a:ext cx="28934192" cy="9233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High Tower Text" panose="02040502050506030303" pitchFamily="18" charset="0"/>
                <a:cs typeface="Calibri" pitchFamily="34" charset="0"/>
              </a:rPr>
              <a:t>What’s on Heidi’s Mind?</a:t>
            </a:r>
            <a:endParaRPr lang="en-US" sz="5400" b="1" dirty="0">
              <a:solidFill>
                <a:schemeClr val="bg1"/>
              </a:solidFill>
              <a:latin typeface="High Tower Text" panose="02040502050506030303" pitchFamily="18" charset="0"/>
              <a:cs typeface="Calibri" pitchFamily="34" charset="0"/>
            </a:endParaRPr>
          </a:p>
        </p:txBody>
      </p:sp>
      <p:sp>
        <p:nvSpPr>
          <p:cNvPr id="125" name="Content Placeholder 2"/>
          <p:cNvSpPr txBox="1">
            <a:spLocks/>
          </p:cNvSpPr>
          <p:nvPr/>
        </p:nvSpPr>
        <p:spPr bwMode="auto">
          <a:xfrm>
            <a:off x="5760691" y="14212524"/>
            <a:ext cx="9922792" cy="3316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2760" tIns="196382" rIns="392760" bIns="196382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defTabSz="3926309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3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3471" indent="0" algn="ctr" defTabSz="3926309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1800">
                <a:solidFill>
                  <a:schemeClr val="tx1"/>
                </a:solidFill>
                <a:latin typeface="+mn-lt"/>
              </a:defRPr>
            </a:lvl2pPr>
            <a:lvl3pPr marL="3606942" indent="0" algn="ctr" defTabSz="3926309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0300">
                <a:solidFill>
                  <a:schemeClr val="tx1"/>
                </a:solidFill>
                <a:latin typeface="+mn-lt"/>
              </a:defRPr>
            </a:lvl3pPr>
            <a:lvl4pPr marL="5410413" indent="0" algn="ctr" defTabSz="3926309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8700">
                <a:solidFill>
                  <a:schemeClr val="tx1"/>
                </a:solidFill>
                <a:latin typeface="+mn-lt"/>
              </a:defRPr>
            </a:lvl4pPr>
            <a:lvl5pPr marL="7213884" indent="0" algn="ctr" defTabSz="3926309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8700">
                <a:solidFill>
                  <a:schemeClr val="tx1"/>
                </a:solidFill>
                <a:latin typeface="+mn-lt"/>
              </a:defRPr>
            </a:lvl5pPr>
            <a:lvl6pPr marL="9017356" indent="0" algn="ctr" defTabSz="3926309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8700">
                <a:solidFill>
                  <a:schemeClr val="tx1"/>
                </a:solidFill>
                <a:latin typeface="+mn-lt"/>
              </a:defRPr>
            </a:lvl6pPr>
            <a:lvl7pPr marL="10820827" indent="0" algn="ctr" defTabSz="3926309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8700">
                <a:solidFill>
                  <a:schemeClr val="tx1"/>
                </a:solidFill>
                <a:latin typeface="+mn-lt"/>
              </a:defRPr>
            </a:lvl7pPr>
            <a:lvl8pPr marL="12624298" indent="0" algn="ctr" defTabSz="3926309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8700">
                <a:solidFill>
                  <a:schemeClr val="tx1"/>
                </a:solidFill>
                <a:latin typeface="+mn-lt"/>
              </a:defRPr>
            </a:lvl8pPr>
            <a:lvl9pPr marL="14427769" indent="0" algn="ctr" defTabSz="3926309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87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 algn="l">
              <a:buClr>
                <a:srgbClr val="0070C0"/>
              </a:buClr>
              <a:buFont typeface="Wingdings" panose="05000000000000000000" pitchFamily="2" charset="2"/>
              <a:buChar char="q"/>
            </a:pPr>
            <a:r>
              <a:rPr lang="en-GB" sz="4400" b="1" kern="0" dirty="0">
                <a:solidFill>
                  <a:srgbClr val="002060"/>
                </a:solidFill>
                <a:latin typeface="Sitka Heading" panose="02000505000000020004" pitchFamily="2" charset="0"/>
              </a:rPr>
              <a:t> </a:t>
            </a:r>
            <a:r>
              <a:rPr lang="en-GB" sz="4400" b="1" kern="0" dirty="0" smtClean="0">
                <a:solidFill>
                  <a:srgbClr val="002060"/>
                </a:solidFill>
                <a:latin typeface="Sitka Heading" panose="02000505000000020004" pitchFamily="2" charset="0"/>
              </a:rPr>
              <a:t>How many solar panels do I need?</a:t>
            </a:r>
          </a:p>
          <a:p>
            <a:pPr marL="457200" indent="-457200" algn="l">
              <a:buClr>
                <a:srgbClr val="0070C0"/>
              </a:buClr>
              <a:buFont typeface="Wingdings" panose="05000000000000000000" pitchFamily="2" charset="2"/>
              <a:buChar char="q"/>
            </a:pPr>
            <a:r>
              <a:rPr lang="en-GB" sz="4400" b="1" kern="0" dirty="0" smtClean="0">
                <a:solidFill>
                  <a:srgbClr val="002060"/>
                </a:solidFill>
                <a:latin typeface="Sitka Heading" panose="02000505000000020004" pitchFamily="2" charset="0"/>
              </a:rPr>
              <a:t> How much does it cost?</a:t>
            </a:r>
          </a:p>
          <a:p>
            <a:pPr marL="457200" indent="-457200" algn="l">
              <a:buClr>
                <a:srgbClr val="0070C0"/>
              </a:buClr>
              <a:buFont typeface="Wingdings" panose="05000000000000000000" pitchFamily="2" charset="2"/>
              <a:buChar char="q"/>
            </a:pPr>
            <a:r>
              <a:rPr lang="en-GB" sz="4400" b="1" kern="0" dirty="0" smtClean="0">
                <a:solidFill>
                  <a:srgbClr val="002060"/>
                </a:solidFill>
                <a:latin typeface="Sitka Heading" panose="02000505000000020004" pitchFamily="2" charset="0"/>
              </a:rPr>
              <a:t> How much do I save?</a:t>
            </a:r>
          </a:p>
          <a:p>
            <a:pPr marL="457200" indent="-457200" algn="l">
              <a:buClr>
                <a:srgbClr val="0070C0"/>
              </a:buClr>
              <a:buFont typeface="Wingdings" panose="05000000000000000000" pitchFamily="2" charset="2"/>
              <a:buChar char="q"/>
            </a:pPr>
            <a:r>
              <a:rPr lang="en-GB" sz="4400" b="1" kern="0" dirty="0" smtClean="0">
                <a:solidFill>
                  <a:srgbClr val="002060"/>
                </a:solidFill>
                <a:latin typeface="Sitka Heading" panose="02000505000000020004" pitchFamily="2" charset="0"/>
              </a:rPr>
              <a:t> When do I break even?</a:t>
            </a:r>
          </a:p>
        </p:txBody>
      </p:sp>
      <p:pic>
        <p:nvPicPr>
          <p:cNvPr id="2" name="Picture 1" descr="imgr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6787" y="504033"/>
            <a:ext cx="5493367" cy="2628000"/>
          </a:xfrm>
          <a:prstGeom prst="rect">
            <a:avLst/>
          </a:prstGeom>
        </p:spPr>
      </p:pic>
      <p:pic>
        <p:nvPicPr>
          <p:cNvPr id="7" name="Picture 6" descr="ADA-log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504033"/>
            <a:ext cx="3816475" cy="2604043"/>
          </a:xfrm>
          <a:prstGeom prst="rect">
            <a:avLst/>
          </a:prstGeom>
        </p:spPr>
      </p:pic>
      <p:pic>
        <p:nvPicPr>
          <p:cNvPr id="12" name="Picture 11" descr="imgre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019" y="3240337"/>
            <a:ext cx="2857500" cy="2857500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7920931" y="4919865"/>
            <a:ext cx="15078924" cy="1208237"/>
            <a:chOff x="72059" y="41139889"/>
            <a:chExt cx="15078924" cy="1208237"/>
          </a:xfrm>
        </p:grpSpPr>
        <p:sp>
          <p:nvSpPr>
            <p:cNvPr id="166" name="TextBox 165"/>
            <p:cNvSpPr txBox="1"/>
            <p:nvPr/>
          </p:nvSpPr>
          <p:spPr>
            <a:xfrm>
              <a:off x="1325447" y="41139889"/>
              <a:ext cx="1382553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 smtClean="0">
                  <a:solidFill>
                    <a:srgbClr val="2D747B"/>
                  </a:solidFill>
                  <a:latin typeface="Eras Light ITC" panose="020B0402030504020804" pitchFamily="34" charset="0"/>
                  <a:hlinkClick r:id="rId10"/>
                </a:rPr>
                <a:t>www.github.com/e-bug/solarity</a:t>
              </a:r>
              <a:endParaRPr lang="en-US" sz="7200" dirty="0">
                <a:solidFill>
                  <a:srgbClr val="2D747B"/>
                </a:solidFill>
                <a:latin typeface="Eras Light ITC" panose="020B0402030504020804" pitchFamily="34" charset="0"/>
              </a:endParaRPr>
            </a:p>
          </p:txBody>
        </p:sp>
        <p:pic>
          <p:nvPicPr>
            <p:cNvPr id="165" name="Picture 164" descr="images.pn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85" t="23769" r="36885" b="23490"/>
            <a:stretch/>
          </p:blipFill>
          <p:spPr>
            <a:xfrm>
              <a:off x="72059" y="41189876"/>
              <a:ext cx="1152128" cy="1158250"/>
            </a:xfrm>
            <a:prstGeom prst="rect">
              <a:avLst/>
            </a:prstGeom>
          </p:spPr>
        </p:pic>
      </p:grpSp>
      <p:sp>
        <p:nvSpPr>
          <p:cNvPr id="2048" name="Right Arrow 2047"/>
          <p:cNvSpPr/>
          <p:nvPr/>
        </p:nvSpPr>
        <p:spPr bwMode="auto">
          <a:xfrm>
            <a:off x="6624787" y="11663809"/>
            <a:ext cx="4536504" cy="1008112"/>
          </a:xfrm>
          <a:prstGeom prst="rightArrow">
            <a:avLst>
              <a:gd name="adj1" fmla="val 50000"/>
              <a:gd name="adj2" fmla="val 72676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itka Heading" panose="02000505000000020004" pitchFamily="2" charset="0"/>
              </a:rPr>
              <a:t>Go Green!</a:t>
            </a:r>
          </a:p>
        </p:txBody>
      </p:sp>
      <p:pic>
        <p:nvPicPr>
          <p:cNvPr id="2053" name="Picture 2052" descr="imgres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299" y="10943729"/>
            <a:ext cx="3492500" cy="233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4" name="Picture 2053" descr="imgres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87" y="10871721"/>
            <a:ext cx="3429000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7" name="Picture 2056" descr="imgres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7955" y="9040734"/>
            <a:ext cx="2552700" cy="318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62" name="Picture 2061" descr="imgres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59" y="8023945"/>
            <a:ext cx="4536504" cy="27916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63" name="Picture 2062" descr="imgres.png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8" b="12905"/>
          <a:stretch/>
        </p:blipFill>
        <p:spPr>
          <a:xfrm>
            <a:off x="24319858" y="9040734"/>
            <a:ext cx="4771425" cy="318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2" name="Content Placeholder 2"/>
          <p:cNvSpPr txBox="1">
            <a:spLocks/>
          </p:cNvSpPr>
          <p:nvPr/>
        </p:nvSpPr>
        <p:spPr>
          <a:xfrm>
            <a:off x="17146053" y="12547225"/>
            <a:ext cx="3101361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70C0"/>
              </a:buClr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itka Heading" panose="02000505000000020004" pitchFamily="2" charset="0"/>
              </a:rPr>
              <a:t>Home Address</a:t>
            </a:r>
            <a:endParaRPr lang="en-US" sz="3200" b="0" dirty="0" smtClean="0">
              <a:solidFill>
                <a:srgbClr val="002060"/>
              </a:solidFill>
              <a:latin typeface="Sitka Heading" panose="02000505000000020004" pitchFamily="2" charset="0"/>
            </a:endParaRPr>
          </a:p>
        </p:txBody>
      </p:sp>
      <p:sp>
        <p:nvSpPr>
          <p:cNvPr id="174" name="Content Placeholder 2"/>
          <p:cNvSpPr txBox="1">
            <a:spLocks/>
          </p:cNvSpPr>
          <p:nvPr/>
        </p:nvSpPr>
        <p:spPr>
          <a:xfrm>
            <a:off x="24564242" y="12547225"/>
            <a:ext cx="417646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70C0"/>
              </a:buClr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itka Heading" panose="02000505000000020004" pitchFamily="2" charset="0"/>
              </a:rPr>
              <a:t>Approximate Roof</a:t>
            </a:r>
            <a:r>
              <a:rPr lang="en-US" sz="3200" b="0" dirty="0" smtClean="0">
                <a:latin typeface="Sitka Heading" panose="02000505000000020004" pitchFamily="2" charset="0"/>
              </a:rPr>
              <a:t> Area</a:t>
            </a:r>
            <a:endParaRPr lang="en-US" sz="3200" b="0" dirty="0" smtClean="0">
              <a:solidFill>
                <a:srgbClr val="002060"/>
              </a:solidFill>
              <a:latin typeface="Sitka Heading" panose="02000505000000020004" pitchFamily="2" charset="0"/>
            </a:endParaRPr>
          </a:p>
        </p:txBody>
      </p:sp>
      <p:sp>
        <p:nvSpPr>
          <p:cNvPr id="2066" name="Equal 2065"/>
          <p:cNvSpPr/>
          <p:nvPr/>
        </p:nvSpPr>
        <p:spPr bwMode="auto">
          <a:xfrm rot="5400000">
            <a:off x="22353190" y="13714252"/>
            <a:ext cx="1440160" cy="1152128"/>
          </a:xfrm>
          <a:prstGeom prst="mathEqual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73" name="Picture 2072" descr="imgres.jpg"/>
          <p:cNvPicPr>
            <a:picLocks noChangeAspect="1"/>
          </p:cNvPicPr>
          <p:nvPr/>
        </p:nvPicPr>
        <p:blipFill>
          <a:blip r:embed="rId1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474" y="14653923"/>
            <a:ext cx="2794000" cy="2908300"/>
          </a:xfrm>
          <a:prstGeom prst="rect">
            <a:avLst/>
          </a:prstGeom>
        </p:spPr>
      </p:pic>
      <p:sp>
        <p:nvSpPr>
          <p:cNvPr id="175" name="TextBox 174"/>
          <p:cNvSpPr txBox="1"/>
          <p:nvPr/>
        </p:nvSpPr>
        <p:spPr>
          <a:xfrm>
            <a:off x="638327" y="17675036"/>
            <a:ext cx="28934192" cy="9233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b="1" dirty="0" err="1" smtClean="0">
                <a:solidFill>
                  <a:schemeClr val="bg1"/>
                </a:solidFill>
                <a:latin typeface="High Tower Text" panose="02040502050506030303" pitchFamily="18" charset="0"/>
                <a:cs typeface="Calibri" pitchFamily="34" charset="0"/>
              </a:rPr>
              <a:t>Solarity</a:t>
            </a:r>
            <a:r>
              <a:rPr lang="en-US" sz="5400" b="1" dirty="0" smtClean="0">
                <a:solidFill>
                  <a:schemeClr val="bg1"/>
                </a:solidFill>
                <a:latin typeface="High Tower Text" panose="02040502050506030303" pitchFamily="18" charset="0"/>
                <a:cs typeface="Calibri" pitchFamily="34" charset="0"/>
              </a:rPr>
              <a:t>: Under the Hood</a:t>
            </a:r>
            <a:endParaRPr lang="en-US" sz="5400" b="1" dirty="0">
              <a:solidFill>
                <a:schemeClr val="bg1"/>
              </a:solidFill>
              <a:latin typeface="High Tower Text" panose="02040502050506030303" pitchFamily="18" charset="0"/>
              <a:cs typeface="Calibri" pitchFamily="34" charset="0"/>
            </a:endParaRPr>
          </a:p>
        </p:txBody>
      </p:sp>
      <p:sp>
        <p:nvSpPr>
          <p:cNvPr id="2078" name="Rounded Rectangle 2077"/>
          <p:cNvSpPr/>
          <p:nvPr/>
        </p:nvSpPr>
        <p:spPr bwMode="auto">
          <a:xfrm>
            <a:off x="3744467" y="8888041"/>
            <a:ext cx="5040560" cy="1296144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400" dirty="0">
                <a:latin typeface="Sitka Heading" panose="02000505000000020004" pitchFamily="2" charset="0"/>
              </a:rPr>
              <a:t>Switzerland 2035</a:t>
            </a:r>
          </a:p>
          <a:p>
            <a:pPr algn="ctr"/>
            <a:r>
              <a:rPr lang="en-US" sz="3400" dirty="0">
                <a:latin typeface="Sitka Heading" panose="02000505000000020004" pitchFamily="2" charset="0"/>
              </a:rPr>
              <a:t>30-40% solar generation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723437" y="19943011"/>
            <a:ext cx="9523001" cy="2826306"/>
            <a:chOff x="432098" y="20441537"/>
            <a:chExt cx="9523001" cy="2851904"/>
          </a:xfrm>
        </p:grpSpPr>
        <p:sp>
          <p:nvSpPr>
            <p:cNvPr id="65" name="TextBox 64"/>
            <p:cNvSpPr txBox="1"/>
            <p:nvPr/>
          </p:nvSpPr>
          <p:spPr>
            <a:xfrm>
              <a:off x="432098" y="20441537"/>
              <a:ext cx="9523001" cy="285190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 smtClean="0">
                  <a:latin typeface="Sitka Heading" panose="02000505000000020004" pitchFamily="2" charset="0"/>
                </a:rPr>
                <a:t>Solar Irradiance (W/m</a:t>
              </a:r>
              <a:r>
                <a:rPr lang="en-US" sz="3200" baseline="30000" dirty="0" smtClean="0">
                  <a:latin typeface="Sitka Heading" panose="02000505000000020004" pitchFamily="2" charset="0"/>
                </a:rPr>
                <a:t>2</a:t>
              </a:r>
              <a:r>
                <a:rPr lang="en-US" sz="3200" dirty="0" smtClean="0">
                  <a:latin typeface="Sitka Heading" panose="02000505000000020004" pitchFamily="2" charset="0"/>
                </a:rPr>
                <a:t>)</a:t>
              </a:r>
              <a:br>
                <a:rPr lang="en-US" sz="3200" dirty="0" smtClean="0">
                  <a:latin typeface="Sitka Heading" panose="02000505000000020004" pitchFamily="2" charset="0"/>
                </a:rPr>
              </a:br>
              <a:endParaRPr lang="en-US" sz="3200" dirty="0" smtClean="0">
                <a:latin typeface="Sitka Heading" panose="02000505000000020004" pitchFamily="2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 smtClean="0">
                  <a:latin typeface="Sitka Heading" panose="02000505000000020004" pitchFamily="2" charset="0"/>
                </a:rPr>
                <a:t>Temperature </a:t>
              </a:r>
              <a:r>
                <a:rPr lang="en-US" sz="3200" dirty="0">
                  <a:latin typeface="Sitka Heading" panose="02000505000000020004" pitchFamily="2" charset="0"/>
                </a:rPr>
                <a:t>(˚C</a:t>
              </a:r>
              <a:r>
                <a:rPr lang="en-US" sz="3200" dirty="0" smtClean="0">
                  <a:latin typeface="Sitka Heading" panose="02000505000000020004" pitchFamily="2" charset="0"/>
                </a:rPr>
                <a:t>)</a:t>
              </a:r>
              <a:br>
                <a:rPr lang="en-US" sz="3200" dirty="0" smtClean="0">
                  <a:latin typeface="Sitka Heading" panose="02000505000000020004" pitchFamily="2" charset="0"/>
                </a:rPr>
              </a:br>
              <a:endParaRPr lang="en-US" sz="3200" dirty="0">
                <a:latin typeface="Sitka Heading" panose="02000505000000020004" pitchFamily="2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 smtClean="0">
                  <a:latin typeface="Sitka Heading" panose="02000505000000020004" pitchFamily="2" charset="0"/>
                </a:rPr>
                <a:t>Wind Speed (m/s)</a:t>
              </a: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325336" y="20596667"/>
              <a:ext cx="4427131" cy="2609165"/>
              <a:chOff x="2949072" y="20236627"/>
              <a:chExt cx="4427131" cy="2609165"/>
            </a:xfrm>
          </p:grpSpPr>
          <p:pic>
            <p:nvPicPr>
              <p:cNvPr id="2074" name="Picture 2073" descr="imgres.jpg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8437" y="20638264"/>
                <a:ext cx="3587766" cy="1749315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pic>
          <p:pic>
            <p:nvPicPr>
              <p:cNvPr id="2075" name="Picture 2074" descr="images.png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9152" y="21101948"/>
                <a:ext cx="720000" cy="720000"/>
              </a:xfrm>
              <a:prstGeom prst="roundRect">
                <a:avLst>
                  <a:gd name="adj" fmla="val 16667"/>
                </a:avLst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pic>
          <p:pic>
            <p:nvPicPr>
              <p:cNvPr id="2077" name="Picture 2076" descr="imgres.png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9072" y="21950804"/>
                <a:ext cx="745823" cy="894988"/>
              </a:xfrm>
              <a:prstGeom prst="roundRect">
                <a:avLst>
                  <a:gd name="adj" fmla="val 16667"/>
                </a:avLst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pic>
          <p:pic>
            <p:nvPicPr>
              <p:cNvPr id="2079" name="Picture 2078" descr="images.png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52352" y="20236627"/>
                <a:ext cx="716800" cy="720000"/>
              </a:xfrm>
              <a:prstGeom prst="roundRect">
                <a:avLst>
                  <a:gd name="adj" fmla="val 16667"/>
                </a:avLst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pic>
        </p:grpSp>
      </p:grpSp>
      <p:sp>
        <p:nvSpPr>
          <p:cNvPr id="69" name="Rectangle 68"/>
          <p:cNvSpPr/>
          <p:nvPr/>
        </p:nvSpPr>
        <p:spPr>
          <a:xfrm>
            <a:off x="638327" y="18751511"/>
            <a:ext cx="962397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0070C0"/>
              </a:buClr>
            </a:pPr>
            <a:r>
              <a:rPr lang="en-GB" sz="5000" b="1" kern="0" dirty="0" smtClean="0">
                <a:latin typeface="High Tower Text" panose="02040502050506030303" pitchFamily="18" charset="0"/>
              </a:rPr>
              <a:t>Data Acquisition</a:t>
            </a:r>
            <a:endParaRPr lang="en-GB" sz="5000" b="1" kern="0" dirty="0">
              <a:latin typeface="High Tower Text" panose="02040502050506030303" pitchFamily="18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15604535" y="18722057"/>
            <a:ext cx="1399080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0070C0"/>
              </a:buClr>
            </a:pPr>
            <a:r>
              <a:rPr lang="en-GB" sz="5000" b="1" kern="0" dirty="0" smtClean="0">
                <a:latin typeface="High Tower Text" panose="02040502050506030303" pitchFamily="18" charset="0"/>
              </a:rPr>
              <a:t>Data Interpretation</a:t>
            </a:r>
            <a:endParaRPr lang="en-GB" sz="5000" b="1" kern="0" dirty="0">
              <a:latin typeface="High Tower Text" panose="02040502050506030303" pitchFamily="18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727517" y="25174192"/>
            <a:ext cx="9513824" cy="2826306"/>
            <a:chOff x="-136630" y="25349699"/>
            <a:chExt cx="9513824" cy="2826306"/>
          </a:xfrm>
        </p:grpSpPr>
        <p:sp>
          <p:nvSpPr>
            <p:cNvPr id="184" name="Rectangle 183"/>
            <p:cNvSpPr/>
            <p:nvPr/>
          </p:nvSpPr>
          <p:spPr>
            <a:xfrm>
              <a:off x="-136630" y="25349699"/>
              <a:ext cx="9513824" cy="282630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3200" dirty="0" smtClean="0">
                  <a:latin typeface="Sitka Heading" panose="02000505000000020004" pitchFamily="2" charset="0"/>
                </a:rPr>
                <a:t>Solar production at EPFL </a:t>
              </a:r>
            </a:p>
            <a:p>
              <a:r>
                <a:rPr lang="en-US" sz="3200" dirty="0" smtClean="0">
                  <a:latin typeface="Sitka Heading" panose="02000505000000020004" pitchFamily="2" charset="0"/>
                </a:rPr>
                <a:t>in Jan-July 2016 (W)</a:t>
              </a:r>
            </a:p>
            <a:p>
              <a:endParaRPr lang="en-US" sz="3200" dirty="0">
                <a:latin typeface="Sitka Heading" panose="02000505000000020004" pitchFamily="2" charset="0"/>
              </a:endParaRPr>
            </a:p>
            <a:p>
              <a:endParaRPr lang="en-US" sz="3200" dirty="0" smtClean="0">
                <a:latin typeface="Sitka Heading" panose="02000505000000020004" pitchFamily="2" charset="0"/>
              </a:endParaRPr>
            </a:p>
            <a:p>
              <a:endParaRPr lang="en-US" sz="3200" dirty="0" smtClean="0">
                <a:latin typeface="Sitka Heading" panose="02000505000000020004" pitchFamily="2" charset="0"/>
              </a:endParaRPr>
            </a:p>
          </p:txBody>
        </p:sp>
        <p:pic>
          <p:nvPicPr>
            <p:cNvPr id="73" name="Picture 72" descr="imgres.jpg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5177" y="25440134"/>
              <a:ext cx="4757143" cy="2664000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pic>
      </p:grpSp>
      <p:sp>
        <p:nvSpPr>
          <p:cNvPr id="88" name="Content Placeholder 2"/>
          <p:cNvSpPr txBox="1">
            <a:spLocks/>
          </p:cNvSpPr>
          <p:nvPr/>
        </p:nvSpPr>
        <p:spPr>
          <a:xfrm>
            <a:off x="936206" y="22682493"/>
            <a:ext cx="5688632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buClr>
                <a:srgbClr val="0070C0"/>
              </a:buClr>
              <a:buFont typeface="Arial" panose="020B0604020202020204" pitchFamily="34" charset="0"/>
              <a:buChar char="•"/>
              <a:defRPr/>
            </a:pPr>
            <a:r>
              <a:rPr lang="en-US" sz="2800" b="0" dirty="0" smtClean="0">
                <a:latin typeface="Sitka Heading" panose="02000505000000020004" pitchFamily="2" charset="0"/>
              </a:rPr>
              <a:t>During 2000</a:t>
            </a:r>
            <a:r>
              <a:rPr lang="en-US" sz="2800" b="0" dirty="0">
                <a:latin typeface="Sitka Heading" panose="02000505000000020004" pitchFamily="2" charset="0"/>
              </a:rPr>
              <a:t>-</a:t>
            </a:r>
            <a:r>
              <a:rPr lang="en-US" sz="2800" b="0" dirty="0" smtClean="0">
                <a:latin typeface="Sitka Heading" panose="02000505000000020004" pitchFamily="2" charset="0"/>
              </a:rPr>
              <a:t>2016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 smtClean="0">
                <a:latin typeface="Sitka Heading" panose="02000505000000020004" pitchFamily="2" charset="0"/>
              </a:rPr>
              <a:t>From 200 weather stations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70C0"/>
              </a:buClr>
              <a:buSzTx/>
              <a:tabLst/>
              <a:defRPr/>
            </a:pPr>
            <a:r>
              <a:rPr lang="en-US" sz="2800" b="0" dirty="0" smtClean="0">
                <a:latin typeface="Sitka Heading" panose="02000505000000020004" pitchFamily="2" charset="0"/>
              </a:rPr>
              <a:t>     No API: Developed web-scraper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10369203" y="20494781"/>
            <a:ext cx="5689410" cy="1661993"/>
            <a:chOff x="9649123" y="20392757"/>
            <a:chExt cx="2738855" cy="1661993"/>
          </a:xfrm>
        </p:grpSpPr>
        <p:sp>
          <p:nvSpPr>
            <p:cNvPr id="74" name="Rectangle 73"/>
            <p:cNvSpPr/>
            <p:nvPr/>
          </p:nvSpPr>
          <p:spPr>
            <a:xfrm>
              <a:off x="9882746" y="20392757"/>
              <a:ext cx="2015852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auto">
                <a:spcBef>
                  <a:spcPct val="20000"/>
                </a:spcBef>
                <a:spcAft>
                  <a:spcPts val="600"/>
                </a:spcAft>
                <a:buClr>
                  <a:srgbClr val="0070C0"/>
                </a:buClr>
                <a:defRPr/>
              </a:pPr>
              <a:r>
                <a:rPr lang="en-US" sz="3400" dirty="0">
                  <a:latin typeface="Sitka Heading" panose="02000505000000020004" pitchFamily="2" charset="0"/>
                </a:rPr>
                <a:t/>
              </a:r>
              <a:br>
                <a:rPr lang="en-US" sz="3400" dirty="0">
                  <a:latin typeface="Sitka Heading" panose="02000505000000020004" pitchFamily="2" charset="0"/>
                </a:rPr>
              </a:br>
              <a:r>
                <a:rPr lang="en-US" sz="3400" dirty="0" smtClean="0">
                  <a:latin typeface="Sitka Heading" panose="02000505000000020004" pitchFamily="2" charset="0"/>
                </a:rPr>
                <a:t/>
              </a:r>
              <a:br>
                <a:rPr lang="en-US" sz="3400" dirty="0" smtClean="0">
                  <a:latin typeface="Sitka Heading" panose="02000505000000020004" pitchFamily="2" charset="0"/>
                </a:rPr>
              </a:br>
              <a:r>
                <a:rPr lang="en-US" sz="3400" dirty="0" smtClean="0">
                  <a:latin typeface="Sitka Heading" panose="02000505000000020004" pitchFamily="2" charset="0"/>
                </a:rPr>
                <a:t>Stations-wise data</a:t>
              </a:r>
              <a:endParaRPr lang="en-US" sz="3400" dirty="0">
                <a:latin typeface="Sitka Heading" panose="02000505000000020004" pitchFamily="2" charset="0"/>
              </a:endParaRPr>
            </a:p>
          </p:txBody>
        </p:sp>
        <p:sp>
          <p:nvSpPr>
            <p:cNvPr id="191" name="Right Arrow 190"/>
            <p:cNvSpPr/>
            <p:nvPr/>
          </p:nvSpPr>
          <p:spPr bwMode="auto">
            <a:xfrm>
              <a:off x="9649123" y="20890681"/>
              <a:ext cx="2738855" cy="57606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92" name="Rectangle 191"/>
          <p:cNvSpPr/>
          <p:nvPr/>
        </p:nvSpPr>
        <p:spPr>
          <a:xfrm>
            <a:off x="8078624" y="22668079"/>
            <a:ext cx="1944216" cy="223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ct val="20000"/>
              </a:spcBef>
              <a:spcAft>
                <a:spcPts val="600"/>
              </a:spcAft>
              <a:buClr>
                <a:srgbClr val="0070C0"/>
              </a:buClr>
              <a:defRPr/>
            </a:pPr>
            <a:r>
              <a:rPr lang="en-US" sz="3200" dirty="0" smtClean="0">
                <a:solidFill>
                  <a:srgbClr val="002060"/>
                </a:solidFill>
                <a:latin typeface="Sitka Heading" panose="02000505000000020004" pitchFamily="2" charset="0"/>
              </a:rPr>
              <a:t>Data</a:t>
            </a:r>
            <a:br>
              <a:rPr lang="en-US" sz="3200" dirty="0" smtClean="0">
                <a:solidFill>
                  <a:srgbClr val="002060"/>
                </a:solidFill>
                <a:latin typeface="Sitka Heading" panose="02000505000000020004" pitchFamily="2" charset="0"/>
              </a:rPr>
            </a:br>
            <a:r>
              <a:rPr lang="en-US" sz="3200" dirty="0" smtClean="0">
                <a:solidFill>
                  <a:srgbClr val="002060"/>
                </a:solidFill>
                <a:latin typeface="Sitka Heading" panose="02000505000000020004" pitchFamily="2" charset="0"/>
              </a:rPr>
              <a:t>for EPFL</a:t>
            </a:r>
          </a:p>
          <a:p>
            <a:pPr lvl="0" fontAlgn="auto">
              <a:spcBef>
                <a:spcPct val="20000"/>
              </a:spcBef>
              <a:spcAft>
                <a:spcPts val="600"/>
              </a:spcAft>
              <a:buClr>
                <a:srgbClr val="0070C0"/>
              </a:buClr>
              <a:defRPr/>
            </a:pPr>
            <a:r>
              <a:rPr lang="en-US" sz="3200" dirty="0" smtClean="0">
                <a:solidFill>
                  <a:srgbClr val="002060"/>
                </a:solidFill>
                <a:latin typeface="Sitka Heading" panose="02000505000000020004" pitchFamily="2" charset="0"/>
              </a:rPr>
              <a:t>Jan-July 2016</a:t>
            </a:r>
            <a:endParaRPr lang="en-US" sz="3200" dirty="0">
              <a:solidFill>
                <a:srgbClr val="002060"/>
              </a:solidFill>
              <a:latin typeface="Sitka Heading" panose="02000505000000020004" pitchFamily="2" charset="0"/>
            </a:endParaRPr>
          </a:p>
        </p:txBody>
      </p:sp>
      <p:grpSp>
        <p:nvGrpSpPr>
          <p:cNvPr id="198" name="Group 197"/>
          <p:cNvGrpSpPr/>
          <p:nvPr/>
        </p:nvGrpSpPr>
        <p:grpSpPr>
          <a:xfrm>
            <a:off x="10297195" y="25850845"/>
            <a:ext cx="5761418" cy="1661993"/>
            <a:chOff x="9562771" y="20392757"/>
            <a:chExt cx="3144466" cy="1661993"/>
          </a:xfrm>
        </p:grpSpPr>
        <p:sp>
          <p:nvSpPr>
            <p:cNvPr id="199" name="Rectangle 198"/>
            <p:cNvSpPr/>
            <p:nvPr/>
          </p:nvSpPr>
          <p:spPr>
            <a:xfrm>
              <a:off x="9562771" y="20392757"/>
              <a:ext cx="2975242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auto">
                <a:spcBef>
                  <a:spcPct val="20000"/>
                </a:spcBef>
                <a:spcAft>
                  <a:spcPts val="600"/>
                </a:spcAft>
                <a:buClr>
                  <a:srgbClr val="0070C0"/>
                </a:buClr>
                <a:defRPr/>
              </a:pPr>
              <a:r>
                <a:rPr lang="en-US" sz="3400" dirty="0" smtClean="0">
                  <a:latin typeface="Sitka Heading" panose="02000505000000020004" pitchFamily="2" charset="0"/>
                </a:rPr>
                <a:t>Regression Training </a:t>
              </a:r>
              <a:br>
                <a:rPr lang="en-US" sz="3400" dirty="0" smtClean="0">
                  <a:latin typeface="Sitka Heading" panose="02000505000000020004" pitchFamily="2" charset="0"/>
                </a:rPr>
              </a:br>
              <a:r>
                <a:rPr lang="en-US" sz="3400" dirty="0" smtClean="0">
                  <a:latin typeface="Sitka Heading" panose="02000505000000020004" pitchFamily="2" charset="0"/>
                </a:rPr>
                <a:t/>
              </a:r>
              <a:br>
                <a:rPr lang="en-US" sz="3400" dirty="0" smtClean="0">
                  <a:latin typeface="Sitka Heading" panose="02000505000000020004" pitchFamily="2" charset="0"/>
                </a:rPr>
              </a:br>
              <a:r>
                <a:rPr lang="en-US" sz="3400" dirty="0" smtClean="0">
                  <a:latin typeface="Sitka Heading" panose="02000505000000020004" pitchFamily="2" charset="0"/>
                </a:rPr>
                <a:t>Features to </a:t>
              </a:r>
              <a:r>
                <a:rPr lang="en-US" sz="3400" dirty="0" smtClean="0">
                  <a:latin typeface="Sitka Heading" panose="02000505000000020004" pitchFamily="2" charset="0"/>
                  <a:sym typeface="Wingdings"/>
                </a:rPr>
                <a:t>Solar Potential</a:t>
              </a:r>
              <a:endParaRPr lang="en-US" sz="3400" dirty="0">
                <a:latin typeface="Sitka Heading" panose="02000505000000020004" pitchFamily="2" charset="0"/>
              </a:endParaRPr>
            </a:p>
          </p:txBody>
        </p:sp>
        <p:sp>
          <p:nvSpPr>
            <p:cNvPr id="200" name="Right Arrow 199"/>
            <p:cNvSpPr/>
            <p:nvPr/>
          </p:nvSpPr>
          <p:spPr bwMode="auto">
            <a:xfrm>
              <a:off x="9594662" y="20890681"/>
              <a:ext cx="3112575" cy="57606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95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92" name="Picture 91" descr="Screen Shot 2017-01-27 at 22.54.40.png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843" y="19608800"/>
            <a:ext cx="4753307" cy="30963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6" name="Rectangle 215"/>
          <p:cNvSpPr/>
          <p:nvPr/>
        </p:nvSpPr>
        <p:spPr>
          <a:xfrm>
            <a:off x="16993938" y="23571992"/>
            <a:ext cx="3024337" cy="1117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ct val="20000"/>
              </a:spcBef>
              <a:spcAft>
                <a:spcPts val="600"/>
              </a:spcAft>
              <a:buClr>
                <a:srgbClr val="0070C0"/>
              </a:buClr>
              <a:defRPr/>
            </a:pPr>
            <a:r>
              <a:rPr lang="en-US" sz="2800" dirty="0" smtClean="0">
                <a:latin typeface="Sitka Heading" panose="02000505000000020004" pitchFamily="2" charset="0"/>
              </a:rPr>
              <a:t>Stations’ Locations</a:t>
            </a:r>
          </a:p>
          <a:p>
            <a:pPr lvl="0" fontAlgn="auto">
              <a:spcBef>
                <a:spcPct val="20000"/>
              </a:spcBef>
              <a:spcAft>
                <a:spcPts val="600"/>
              </a:spcAft>
              <a:buClr>
                <a:srgbClr val="0070C0"/>
              </a:buClr>
              <a:defRPr/>
            </a:pPr>
            <a:r>
              <a:rPr lang="en-US" sz="2800" dirty="0" smtClean="0">
                <a:latin typeface="Sitka Heading" panose="02000505000000020004" pitchFamily="2" charset="0"/>
              </a:rPr>
              <a:t>Stations’ Features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21356361" y="29291742"/>
            <a:ext cx="80750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Bef>
                <a:spcPct val="20000"/>
              </a:spcBef>
              <a:spcAft>
                <a:spcPts val="600"/>
              </a:spcAft>
              <a:buClr>
                <a:srgbClr val="0070C0"/>
              </a:buClr>
              <a:defRPr/>
            </a:pPr>
            <a:r>
              <a:rPr lang="en-US" sz="3200" dirty="0" smtClean="0">
                <a:latin typeface="Sitka Heading" panose="02000505000000020004" pitchFamily="2" charset="0"/>
              </a:rPr>
              <a:t>Predict Solar Potential </a:t>
            </a:r>
            <a:r>
              <a:rPr lang="en-US" sz="3200" dirty="0" smtClean="0">
                <a:latin typeface="Sitka Heading" panose="02000505000000020004" pitchFamily="2" charset="0"/>
              </a:rPr>
              <a:t>(kW/m</a:t>
            </a:r>
            <a:r>
              <a:rPr lang="en-US" sz="3200" baseline="30000" dirty="0" smtClean="0">
                <a:latin typeface="Sitka Heading" panose="02000505000000020004" pitchFamily="2" charset="0"/>
              </a:rPr>
              <a:t>2</a:t>
            </a:r>
            <a:r>
              <a:rPr lang="en-US" sz="3200" dirty="0" smtClean="0">
                <a:latin typeface="Sitka Heading" panose="02000505000000020004" pitchFamily="2" charset="0"/>
              </a:rPr>
              <a:t>)</a:t>
            </a:r>
            <a:endParaRPr lang="en-US" sz="3200" dirty="0">
              <a:latin typeface="Sitka Heading" panose="02000505000000020004" pitchFamily="2" charset="0"/>
            </a:endParaRPr>
          </a:p>
        </p:txBody>
      </p:sp>
      <p:pic>
        <p:nvPicPr>
          <p:cNvPr id="101" name="Picture 100" descr="Screen Shot 2017-01-27 at 23.40.59.png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"/>
          <a:stretch/>
        </p:blipFill>
        <p:spPr>
          <a:xfrm>
            <a:off x="21124601" y="21923498"/>
            <a:ext cx="8306825" cy="5334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4" name="Rectangle 253"/>
          <p:cNvSpPr/>
          <p:nvPr/>
        </p:nvSpPr>
        <p:spPr>
          <a:xfrm>
            <a:off x="16074452" y="22785630"/>
            <a:ext cx="4802573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Sitka Heading" panose="02000505000000020004" pitchFamily="2" charset="0"/>
              </a:rPr>
              <a:t>Locations of Weather Stations</a:t>
            </a:r>
          </a:p>
        </p:txBody>
      </p:sp>
      <p:sp>
        <p:nvSpPr>
          <p:cNvPr id="256" name="Rectangle 255"/>
          <p:cNvSpPr/>
          <p:nvPr/>
        </p:nvSpPr>
        <p:spPr>
          <a:xfrm>
            <a:off x="10233955" y="18718296"/>
            <a:ext cx="5616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0070C0"/>
              </a:buClr>
            </a:pPr>
            <a:r>
              <a:rPr lang="en-GB" sz="5000" b="1" kern="0" dirty="0" smtClean="0">
                <a:latin typeface="High Tower Text" panose="02040502050506030303" pitchFamily="18" charset="0"/>
              </a:rPr>
              <a:t>Data Wrangling</a:t>
            </a:r>
            <a:endParaRPr lang="en-GB" sz="5000" b="1" kern="0" dirty="0">
              <a:latin typeface="High Tower Text" panose="02040502050506030303" pitchFamily="18" charset="0"/>
            </a:endParaRPr>
          </a:p>
        </p:txBody>
      </p:sp>
      <p:sp>
        <p:nvSpPr>
          <p:cNvPr id="260" name="Rectangle 259"/>
          <p:cNvSpPr/>
          <p:nvPr/>
        </p:nvSpPr>
        <p:spPr>
          <a:xfrm>
            <a:off x="21124600" y="27430693"/>
            <a:ext cx="830682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Sitka Heading" panose="02000505000000020004" pitchFamily="2" charset="0"/>
              </a:rPr>
              <a:t>Mean predicted Solar Potential per canton</a:t>
            </a:r>
          </a:p>
        </p:txBody>
      </p:sp>
      <p:sp>
        <p:nvSpPr>
          <p:cNvPr id="261" name="Content Placeholder 2"/>
          <p:cNvSpPr txBox="1">
            <a:spLocks/>
          </p:cNvSpPr>
          <p:nvPr/>
        </p:nvSpPr>
        <p:spPr>
          <a:xfrm>
            <a:off x="936155" y="26786953"/>
            <a:ext cx="4968552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buClr>
                <a:srgbClr val="0070C0"/>
              </a:buClr>
              <a:buFont typeface="Arial" panose="020B0604020202020204" pitchFamily="34" charset="0"/>
              <a:buChar char="•"/>
              <a:defRPr/>
            </a:pPr>
            <a:r>
              <a:rPr lang="en-US" sz="2800" b="0" dirty="0" smtClean="0">
                <a:latin typeface="Sitka Heading" panose="02000505000000020004" pitchFamily="2" charset="0"/>
              </a:rPr>
              <a:t>Obtained through</a:t>
            </a:r>
            <a:br>
              <a:rPr lang="en-US" sz="2800" b="0" dirty="0" smtClean="0">
                <a:latin typeface="Sitka Heading" panose="02000505000000020004" pitchFamily="2" charset="0"/>
              </a:rPr>
            </a:br>
            <a:r>
              <a:rPr lang="en-US" sz="2800" b="0" dirty="0" smtClean="0">
                <a:latin typeface="Sitka Heading" panose="02000505000000020004" pitchFamily="2" charset="0"/>
              </a:rPr>
              <a:t>measurement</a:t>
            </a:r>
            <a:r>
              <a:rPr lang="en-US" sz="2800" b="0" dirty="0">
                <a:latin typeface="Sitka Heading" panose="02000505000000020004" pitchFamily="2" charset="0"/>
              </a:rPr>
              <a:t> </a:t>
            </a:r>
            <a:r>
              <a:rPr lang="en-US" sz="2800" b="0" dirty="0" smtClean="0">
                <a:latin typeface="Sitka Heading" panose="02000505000000020004" pitchFamily="2" charset="0"/>
              </a:rPr>
              <a:t>campaign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638327" y="32259561"/>
            <a:ext cx="28934192" cy="9233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High Tower Text" panose="02040502050506030303" pitchFamily="18" charset="0"/>
                <a:cs typeface="Calibri" pitchFamily="34" charset="0"/>
              </a:rPr>
              <a:t>Visualization</a:t>
            </a:r>
            <a:endParaRPr lang="en-US" sz="5400" b="1" dirty="0">
              <a:solidFill>
                <a:schemeClr val="bg1"/>
              </a:solidFill>
              <a:latin typeface="High Tower Text" panose="02040502050506030303" pitchFamily="18" charset="0"/>
              <a:cs typeface="Calibri" pitchFamily="34" charset="0"/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4133110" y="39142522"/>
            <a:ext cx="5439409" cy="1600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rgbClr val="0070C0"/>
              </a:buClr>
            </a:pPr>
            <a:r>
              <a:rPr lang="en-GB" sz="5400" b="1" kern="0" dirty="0" smtClean="0">
                <a:solidFill>
                  <a:schemeClr val="tx1"/>
                </a:solidFill>
                <a:latin typeface="Sitka Heading" panose="02000505000000020004" pitchFamily="2" charset="0"/>
              </a:rPr>
              <a:t>8</a:t>
            </a:r>
            <a:r>
              <a:rPr lang="en-GB" sz="4400" b="1" kern="0" dirty="0" smtClean="0">
                <a:solidFill>
                  <a:schemeClr val="tx1"/>
                </a:solidFill>
                <a:latin typeface="Sitka Heading" panose="02000505000000020004" pitchFamily="2" charset="0"/>
              </a:rPr>
              <a:t/>
            </a:r>
            <a:br>
              <a:rPr lang="en-GB" sz="4400" b="1" kern="0" dirty="0" smtClean="0">
                <a:solidFill>
                  <a:schemeClr val="tx1"/>
                </a:solidFill>
                <a:latin typeface="Sitka Heading" panose="02000505000000020004" pitchFamily="2" charset="0"/>
              </a:rPr>
            </a:br>
            <a:r>
              <a:rPr lang="en-GB" sz="4400" b="1" kern="0" dirty="0" smtClean="0">
                <a:solidFill>
                  <a:schemeClr val="tx1"/>
                </a:solidFill>
                <a:latin typeface="Sitka Heading" panose="02000505000000020004" pitchFamily="2" charset="0"/>
              </a:rPr>
              <a:t>Years until Payback</a:t>
            </a:r>
            <a:endParaRPr lang="en-GB" sz="4400" b="1" kern="0" dirty="0">
              <a:solidFill>
                <a:schemeClr val="tx1"/>
              </a:solidFill>
              <a:latin typeface="Sitka Heading" panose="02000505000000020004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014" y="9040734"/>
            <a:ext cx="3180485" cy="3180485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9" name="Picture 108" descr="Screen Shot 2017-01-28 at 00.34.58.png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" r="989" b="6395"/>
          <a:stretch/>
        </p:blipFill>
        <p:spPr>
          <a:xfrm>
            <a:off x="13986933" y="34171411"/>
            <a:ext cx="7335212" cy="32109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1" name="Picture 110" descr="Screen Shot 2017-01-28 at 00.35.50.png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6933" y="37482386"/>
            <a:ext cx="7335212" cy="3279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15" name="Table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670048"/>
              </p:ext>
            </p:extLst>
          </p:nvPr>
        </p:nvGraphicFramePr>
        <p:xfrm>
          <a:off x="24133110" y="33944079"/>
          <a:ext cx="5451540" cy="2979384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3719436"/>
                <a:gridCol w="1732104"/>
              </a:tblGrid>
              <a:tr h="993128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Sitka Heading" panose="02000505000000020004" pitchFamily="2" charset="0"/>
                        </a:rPr>
                        <a:t>Initial Investment</a:t>
                      </a:r>
                      <a:endParaRPr lang="en-US" sz="2800" dirty="0">
                        <a:latin typeface="Sitka Heading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Sitka Heading" panose="02000505000000020004" pitchFamily="2" charset="0"/>
                        </a:rPr>
                        <a:t>1525 CHF</a:t>
                      </a:r>
                      <a:endParaRPr lang="en-US" sz="2800" dirty="0">
                        <a:latin typeface="Sitka Heading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93128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Sitka Heading" panose="02000505000000020004" pitchFamily="2" charset="0"/>
                        </a:rPr>
                        <a:t>Total Earnings (</a:t>
                      </a:r>
                      <a:r>
                        <a:rPr lang="en-US" sz="2800" baseline="0" dirty="0" smtClean="0">
                          <a:latin typeface="Sitka Heading" panose="02000505000000020004" pitchFamily="2" charset="0"/>
                        </a:rPr>
                        <a:t>25 </a:t>
                      </a:r>
                      <a:r>
                        <a:rPr lang="en-US" sz="2800" baseline="0" dirty="0" err="1" smtClean="0">
                          <a:latin typeface="Sitka Heading" panose="02000505000000020004" pitchFamily="2" charset="0"/>
                        </a:rPr>
                        <a:t>yrs</a:t>
                      </a:r>
                      <a:r>
                        <a:rPr lang="en-US" sz="2800" baseline="0" dirty="0" smtClean="0">
                          <a:latin typeface="Sitka Heading" panose="02000505000000020004" pitchFamily="2" charset="0"/>
                        </a:rPr>
                        <a:t>)</a:t>
                      </a:r>
                      <a:endParaRPr lang="en-US" sz="2800" dirty="0">
                        <a:latin typeface="Sitka Heading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Sitka Heading" panose="02000505000000020004" pitchFamily="2" charset="0"/>
                        </a:rPr>
                        <a:t>4724 CHF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93128">
                <a:tc>
                  <a:txBody>
                    <a:bodyPr/>
                    <a:lstStyle/>
                    <a:p>
                      <a:pPr marL="0" marR="0" indent="0" algn="l" defTabSz="36069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Sitka Heading" panose="02000505000000020004" pitchFamily="2" charset="0"/>
                        </a:rPr>
                        <a:t>Total Savings   (</a:t>
                      </a:r>
                      <a:r>
                        <a:rPr lang="en-US" sz="2800" baseline="0" dirty="0" smtClean="0">
                          <a:latin typeface="Sitka Heading" panose="02000505000000020004" pitchFamily="2" charset="0"/>
                        </a:rPr>
                        <a:t>25 </a:t>
                      </a:r>
                      <a:r>
                        <a:rPr lang="en-US" sz="2800" baseline="0" dirty="0" err="1" smtClean="0">
                          <a:latin typeface="Sitka Heading" panose="02000505000000020004" pitchFamily="2" charset="0"/>
                        </a:rPr>
                        <a:t>yrs</a:t>
                      </a:r>
                      <a:r>
                        <a:rPr lang="en-US" sz="2800" baseline="0" dirty="0" smtClean="0">
                          <a:latin typeface="Sitka Heading" panose="02000505000000020004" pitchFamily="2" charset="0"/>
                        </a:rPr>
                        <a:t>)</a:t>
                      </a:r>
                      <a:endParaRPr lang="en-US" sz="2800" dirty="0" smtClean="0">
                        <a:latin typeface="Sitka Heading" panose="02000505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Sitka Heading" panose="02000505000000020004" pitchFamily="2" charset="0"/>
                        </a:rPr>
                        <a:t>3199 CHF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7" y="3301813"/>
            <a:ext cx="3767704" cy="2969410"/>
          </a:xfrm>
          <a:prstGeom prst="rect">
            <a:avLst/>
          </a:prstGeom>
        </p:spPr>
      </p:pic>
      <p:sp>
        <p:nvSpPr>
          <p:cNvPr id="4" name="Round Same Side Corner Rectangle 3"/>
          <p:cNvSpPr/>
          <p:nvPr/>
        </p:nvSpPr>
        <p:spPr bwMode="auto">
          <a:xfrm>
            <a:off x="16561890" y="7585462"/>
            <a:ext cx="13022760" cy="920514"/>
          </a:xfrm>
          <a:prstGeom prst="round2SameRect">
            <a:avLst>
              <a:gd name="adj1" fmla="val 50000"/>
              <a:gd name="adj2" fmla="val 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16561889" y="7539889"/>
            <a:ext cx="130106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0070C0"/>
              </a:buClr>
            </a:pPr>
            <a:r>
              <a:rPr lang="en-GB" sz="5400" b="1" kern="0" dirty="0" smtClean="0">
                <a:solidFill>
                  <a:schemeClr val="bg1"/>
                </a:solidFill>
                <a:latin typeface="Sitka Heading" panose="02000505000000020004" pitchFamily="2" charset="0"/>
              </a:rPr>
              <a:t>Heidi’s Input</a:t>
            </a:r>
            <a:endParaRPr lang="en-GB" sz="5400" b="1" kern="0" dirty="0">
              <a:solidFill>
                <a:schemeClr val="bg1"/>
              </a:solidFill>
              <a:latin typeface="Sitka Heading" panose="02000505000000020004" pitchFamily="2" charset="0"/>
            </a:endParaRPr>
          </a:p>
        </p:txBody>
      </p:sp>
      <p:sp>
        <p:nvSpPr>
          <p:cNvPr id="173" name="Content Placeholder 2"/>
          <p:cNvSpPr txBox="1">
            <a:spLocks/>
          </p:cNvSpPr>
          <p:nvPr/>
        </p:nvSpPr>
        <p:spPr>
          <a:xfrm>
            <a:off x="20123634" y="12547225"/>
            <a:ext cx="421246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0070C0"/>
              </a:buClr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itka Heading" panose="02000505000000020004" pitchFamily="2" charset="0"/>
              </a:rPr>
              <a:t>Monthly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itka Heading" panose="02000505000000020004" pitchFamily="2" charset="0"/>
              </a:rPr>
              <a:t> Electricity </a:t>
            </a:r>
            <a:r>
              <a:rPr lang="en-US" sz="3200" b="0" dirty="0" smtClean="0">
                <a:solidFill>
                  <a:srgbClr val="002060"/>
                </a:solidFill>
                <a:latin typeface="Sitka Heading" panose="02000505000000020004" pitchFamily="2" charset="0"/>
              </a:rPr>
              <a:t>Bill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631880" y="24842731"/>
            <a:ext cx="9665315" cy="0"/>
          </a:xfrm>
          <a:prstGeom prst="line">
            <a:avLst/>
          </a:prstGeom>
          <a:ln w="76200">
            <a:prstDash val="dashDot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02" y="23840761"/>
            <a:ext cx="555738" cy="489976"/>
          </a:xfrm>
          <a:prstGeom prst="rect">
            <a:avLst/>
          </a:prstGeom>
        </p:spPr>
      </p:pic>
      <p:sp>
        <p:nvSpPr>
          <p:cNvPr id="194" name="Right Arrow 193"/>
          <p:cNvSpPr/>
          <p:nvPr/>
        </p:nvSpPr>
        <p:spPr bwMode="auto">
          <a:xfrm rot="5400000">
            <a:off x="6336804" y="23618599"/>
            <a:ext cx="2880324" cy="57606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5" name="Straight Connector 94"/>
          <p:cNvCxnSpPr/>
          <p:nvPr/>
        </p:nvCxnSpPr>
        <p:spPr bwMode="auto">
          <a:xfrm>
            <a:off x="631880" y="28443137"/>
            <a:ext cx="9665315" cy="0"/>
          </a:xfrm>
          <a:prstGeom prst="line">
            <a:avLst/>
          </a:prstGeom>
          <a:ln w="76200">
            <a:prstDash val="dashDot"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2" name="Rectangle 183"/>
          <p:cNvSpPr/>
          <p:nvPr/>
        </p:nvSpPr>
        <p:spPr>
          <a:xfrm>
            <a:off x="720131" y="28785183"/>
            <a:ext cx="9513824" cy="289440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dirty="0" smtClean="0">
                <a:latin typeface="Sitka Heading" panose="02000505000000020004" pitchFamily="2" charset="0"/>
              </a:rPr>
              <a:t>Electricity and Solar </a:t>
            </a:r>
            <a:r>
              <a:rPr lang="en-US" sz="3200" dirty="0">
                <a:latin typeface="Sitka Heading" panose="02000505000000020004" pitchFamily="2" charset="0"/>
              </a:rPr>
              <a:t>tariffs (CHF</a:t>
            </a:r>
            <a:r>
              <a:rPr lang="en-US" sz="3200" dirty="0" smtClean="0">
                <a:latin typeface="Sitka Heading" panose="02000505000000020004" pitchFamily="2" charset="0"/>
              </a:rPr>
              <a:t>)</a:t>
            </a:r>
          </a:p>
          <a:p>
            <a:endParaRPr lang="en-US" sz="4000" dirty="0">
              <a:latin typeface="Sitka Heading" panose="02000505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itka Heading" panose="02000505000000020004" pitchFamily="2" charset="0"/>
              </a:rPr>
              <a:t>From Utilities and</a:t>
            </a:r>
            <a:br>
              <a:rPr lang="en-US" sz="2800" dirty="0">
                <a:latin typeface="Sitka Heading" panose="02000505000000020004" pitchFamily="2" charset="0"/>
              </a:rPr>
            </a:br>
            <a:r>
              <a:rPr lang="en-US" sz="2800" dirty="0" smtClean="0">
                <a:latin typeface="Sitka Heading" panose="02000505000000020004" pitchFamily="2" charset="0"/>
              </a:rPr>
              <a:t>Vendors</a:t>
            </a:r>
          </a:p>
          <a:p>
            <a:endParaRPr lang="en-US" sz="3600" dirty="0">
              <a:latin typeface="Sitka Heading" panose="02000505000000020004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77" y="28845275"/>
            <a:ext cx="3314330" cy="275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1335" y="25811478"/>
            <a:ext cx="4897085" cy="36728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387" y="30187394"/>
            <a:ext cx="1971675" cy="1752600"/>
          </a:xfrm>
          <a:prstGeom prst="rect">
            <a:avLst/>
          </a:prstGeom>
        </p:spPr>
      </p:pic>
      <p:sp>
        <p:nvSpPr>
          <p:cNvPr id="217" name="Right Arrow 216"/>
          <p:cNvSpPr/>
          <p:nvPr/>
        </p:nvSpPr>
        <p:spPr bwMode="auto">
          <a:xfrm rot="5400000">
            <a:off x="17256016" y="22420436"/>
            <a:ext cx="2520264" cy="4340562"/>
          </a:xfrm>
          <a:prstGeom prst="rightArrow">
            <a:avLst>
              <a:gd name="adj1" fmla="val 73007"/>
              <a:gd name="adj2" fmla="val 4918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Curved Connector 19"/>
          <p:cNvCxnSpPr>
            <a:endCxn id="260" idx="2"/>
          </p:cNvCxnSpPr>
          <p:nvPr/>
        </p:nvCxnSpPr>
        <p:spPr bwMode="auto">
          <a:xfrm flipV="1">
            <a:off x="21028420" y="28077024"/>
            <a:ext cx="4249593" cy="1219076"/>
          </a:xfrm>
          <a:prstGeom prst="curvedConnector2">
            <a:avLst/>
          </a:prstGeom>
          <a:solidFill>
            <a:schemeClr val="accent1"/>
          </a:solidFill>
          <a:ln w="203200" cap="flat" cmpd="sng" algn="ctr">
            <a:gradFill flip="none" rotWithShape="1">
              <a:gsLst>
                <a:gs pos="31000">
                  <a:schemeClr val="accent6">
                    <a:lumMod val="40000"/>
                    <a:lumOff val="60000"/>
                  </a:schemeClr>
                </a:gs>
                <a:gs pos="58000">
                  <a:schemeClr val="accent6">
                    <a:lumMod val="95000"/>
                    <a:lumOff val="5000"/>
                  </a:schemeClr>
                </a:gs>
                <a:gs pos="100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84" name="Picture 83" descr="ipad-png-21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58351" y="32201120"/>
            <a:ext cx="7198979" cy="10666073"/>
          </a:xfrm>
          <a:prstGeom prst="rect">
            <a:avLst/>
          </a:prstGeom>
          <a:effectLst/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483" y="34401083"/>
            <a:ext cx="6408713" cy="6266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ster-lca1-portra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95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953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poster-lca1-portrait</Template>
  <TotalTime>4470</TotalTime>
  <Words>174</Words>
  <Application>Microsoft Office PowerPoint</Application>
  <PresentationFormat>Custom</PresentationFormat>
  <Paragraphs>51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Calibri</vt:lpstr>
      <vt:lpstr>High Tower Text</vt:lpstr>
      <vt:lpstr>Wingdings</vt:lpstr>
      <vt:lpstr>Times New Roman</vt:lpstr>
      <vt:lpstr>Sitka Heading</vt:lpstr>
      <vt:lpstr>Arial</vt:lpstr>
      <vt:lpstr>Helvetica</vt:lpstr>
      <vt:lpstr>Eras Light ITC</vt:lpstr>
      <vt:lpstr>poster-lca1-portrait</vt:lpstr>
      <vt:lpstr>PowerPoint Presentation</vt:lpstr>
    </vt:vector>
  </TitlesOfParts>
  <Company>EPFL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Andrey Bernstein</dc:creator>
  <cp:lastModifiedBy>Emanuele Bugliarello</cp:lastModifiedBy>
  <cp:revision>240</cp:revision>
  <dcterms:created xsi:type="dcterms:W3CDTF">2012-11-05T09:45:59Z</dcterms:created>
  <dcterms:modified xsi:type="dcterms:W3CDTF">2017-02-02T12:31:13Z</dcterms:modified>
</cp:coreProperties>
</file>